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6" r:id="rId2"/>
    <p:sldId id="281" r:id="rId3"/>
    <p:sldId id="286" r:id="rId4"/>
    <p:sldId id="309" r:id="rId5"/>
    <p:sldId id="257" r:id="rId6"/>
    <p:sldId id="298" r:id="rId7"/>
    <p:sldId id="325" r:id="rId8"/>
    <p:sldId id="310" r:id="rId9"/>
    <p:sldId id="313" r:id="rId10"/>
    <p:sldId id="314" r:id="rId11"/>
    <p:sldId id="311" r:id="rId12"/>
    <p:sldId id="312" r:id="rId13"/>
    <p:sldId id="315" r:id="rId14"/>
    <p:sldId id="316" r:id="rId15"/>
    <p:sldId id="317" r:id="rId16"/>
    <p:sldId id="321" r:id="rId17"/>
    <p:sldId id="318" r:id="rId18"/>
    <p:sldId id="322" r:id="rId19"/>
    <p:sldId id="324" r:id="rId20"/>
    <p:sldId id="323" r:id="rId21"/>
  </p:sldIdLst>
  <p:sldSz cx="12188825"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64A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7" autoAdjust="0"/>
    <p:restoredTop sz="94599" autoAdjust="0"/>
  </p:normalViewPr>
  <p:slideViewPr>
    <p:cSldViewPr>
      <p:cViewPr varScale="1">
        <p:scale>
          <a:sx n="94" d="100"/>
          <a:sy n="94" d="100"/>
        </p:scale>
        <p:origin x="91" y="62"/>
      </p:cViewPr>
      <p:guideLst>
        <p:guide pos="3839"/>
        <p:guide orient="horz" pos="2160"/>
      </p:guideLst>
    </p:cSldViewPr>
  </p:slideViewPr>
  <p:notesTextViewPr>
    <p:cViewPr>
      <p:scale>
        <a:sx n="1" d="1"/>
        <a:sy n="1" d="1"/>
      </p:scale>
      <p:origin x="0" y="0"/>
    </p:cViewPr>
  </p:notesTextViewPr>
  <p:notesViewPr>
    <p:cSldViewPr showGuides="1">
      <p:cViewPr varScale="1">
        <p:scale>
          <a:sx n="88" d="100"/>
          <a:sy n="88" d="100"/>
        </p:scale>
        <p:origin x="30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FAF993-7CC3-4718-92D1-E0580FC70B46}" type="doc">
      <dgm:prSet loTypeId="urn:microsoft.com/office/officeart/2005/8/layout/radial6" loCatId="cycle" qsTypeId="urn:microsoft.com/office/officeart/2005/8/quickstyle/3d3" qsCatId="3D" csTypeId="urn:microsoft.com/office/officeart/2005/8/colors/colorful1" csCatId="colorful" phldr="1"/>
      <dgm:spPr/>
      <dgm:t>
        <a:bodyPr/>
        <a:lstStyle/>
        <a:p>
          <a:endParaRPr lang="pt-BR"/>
        </a:p>
      </dgm:t>
    </dgm:pt>
    <dgm:pt modelId="{C9E806F0-5401-495E-97AE-27A0D19AAF04}">
      <dgm:prSet phldrT="[Texto]" custT="1"/>
      <dgm:spPr/>
      <dgm:t>
        <a:bodyPr/>
        <a:lstStyle/>
        <a:p>
          <a:r>
            <a:rPr lang="pt-BR" sz="2400" b="1" dirty="0" smtClean="0">
              <a:solidFill>
                <a:srgbClr val="FFFF00"/>
              </a:solidFill>
              <a:latin typeface="Arial Rounded MT Bold" panose="020F0704030504030204" pitchFamily="34" charset="0"/>
            </a:rPr>
            <a:t>Business </a:t>
          </a:r>
          <a:r>
            <a:rPr lang="pt-BR" sz="2400" b="1" dirty="0" err="1" smtClean="0">
              <a:solidFill>
                <a:srgbClr val="FFFF00"/>
              </a:solidFill>
              <a:latin typeface="Arial Rounded MT Bold" panose="020F0704030504030204" pitchFamily="34" charset="0"/>
            </a:rPr>
            <a:t>Intelligence</a:t>
          </a:r>
          <a:endParaRPr lang="pt-BR" sz="2400" b="1" dirty="0">
            <a:solidFill>
              <a:srgbClr val="FFFF00"/>
            </a:solidFill>
            <a:latin typeface="Arial Rounded MT Bold" panose="020F0704030504030204" pitchFamily="34" charset="0"/>
          </a:endParaRPr>
        </a:p>
      </dgm:t>
    </dgm:pt>
    <dgm:pt modelId="{251591C5-53B3-4989-B983-1C417B6A93A2}" type="parTrans" cxnId="{51D744F9-5FF1-4D2F-91DF-FD52884553C0}">
      <dgm:prSet/>
      <dgm:spPr/>
      <dgm:t>
        <a:bodyPr/>
        <a:lstStyle/>
        <a:p>
          <a:endParaRPr lang="pt-BR">
            <a:latin typeface="Arial Rounded MT Bold" panose="020F0704030504030204" pitchFamily="34" charset="0"/>
          </a:endParaRPr>
        </a:p>
      </dgm:t>
    </dgm:pt>
    <dgm:pt modelId="{FB6E097B-64BE-4DC6-BA0A-3A8EEA597D0D}" type="sibTrans" cxnId="{51D744F9-5FF1-4D2F-91DF-FD52884553C0}">
      <dgm:prSet/>
      <dgm:spPr/>
      <dgm:t>
        <a:bodyPr/>
        <a:lstStyle/>
        <a:p>
          <a:endParaRPr lang="pt-BR">
            <a:latin typeface="Arial Rounded MT Bold" panose="020F0704030504030204" pitchFamily="34" charset="0"/>
          </a:endParaRPr>
        </a:p>
      </dgm:t>
    </dgm:pt>
    <dgm:pt modelId="{E8F736F9-3947-4E42-A3B9-889EE4E34D2D}">
      <dgm:prSet phldrT="[Texto]"/>
      <dgm:spPr/>
      <dgm:t>
        <a:bodyPr/>
        <a:lstStyle/>
        <a:p>
          <a:r>
            <a:rPr lang="pt-BR" dirty="0" smtClean="0">
              <a:latin typeface="Arial Rounded MT Bold" panose="020F0704030504030204" pitchFamily="34" charset="0"/>
            </a:rPr>
            <a:t>Volume de Dados</a:t>
          </a:r>
          <a:endParaRPr lang="pt-BR" dirty="0">
            <a:latin typeface="Arial Rounded MT Bold" panose="020F0704030504030204" pitchFamily="34" charset="0"/>
          </a:endParaRPr>
        </a:p>
      </dgm:t>
    </dgm:pt>
    <dgm:pt modelId="{DEA17F89-2143-42C9-AB03-C17BCBF800C4}" type="parTrans" cxnId="{8F80672A-A110-42B5-8F6B-43CA016A0AD6}">
      <dgm:prSet/>
      <dgm:spPr/>
      <dgm:t>
        <a:bodyPr/>
        <a:lstStyle/>
        <a:p>
          <a:endParaRPr lang="pt-BR">
            <a:latin typeface="Arial Rounded MT Bold" panose="020F0704030504030204" pitchFamily="34" charset="0"/>
          </a:endParaRPr>
        </a:p>
      </dgm:t>
    </dgm:pt>
    <dgm:pt modelId="{55D6AC54-BF17-48D4-9E8A-3C3D4C1859D5}" type="sibTrans" cxnId="{8F80672A-A110-42B5-8F6B-43CA016A0AD6}">
      <dgm:prSet/>
      <dgm:spPr/>
      <dgm:t>
        <a:bodyPr/>
        <a:lstStyle/>
        <a:p>
          <a:endParaRPr lang="pt-BR">
            <a:latin typeface="Arial Rounded MT Bold" panose="020F0704030504030204" pitchFamily="34" charset="0"/>
          </a:endParaRPr>
        </a:p>
      </dgm:t>
    </dgm:pt>
    <dgm:pt modelId="{F0062E21-6AF4-4735-8291-C9DDC5490F53}">
      <dgm:prSet phldrT="[Texto]"/>
      <dgm:spPr/>
      <dgm:t>
        <a:bodyPr/>
        <a:lstStyle/>
        <a:p>
          <a:r>
            <a:rPr lang="pt-BR" dirty="0" smtClean="0">
              <a:latin typeface="Arial Rounded MT Bold" panose="020F0704030504030204" pitchFamily="34" charset="0"/>
            </a:rPr>
            <a:t>Tomada de Decisão</a:t>
          </a:r>
          <a:endParaRPr lang="pt-BR" dirty="0">
            <a:latin typeface="Arial Rounded MT Bold" panose="020F0704030504030204" pitchFamily="34" charset="0"/>
          </a:endParaRPr>
        </a:p>
      </dgm:t>
    </dgm:pt>
    <dgm:pt modelId="{BB3A75F6-37F1-4FEA-90EE-CA9F8542992E}" type="parTrans" cxnId="{25495AF8-932E-40AF-9965-9A3CFA033401}">
      <dgm:prSet/>
      <dgm:spPr/>
      <dgm:t>
        <a:bodyPr/>
        <a:lstStyle/>
        <a:p>
          <a:endParaRPr lang="pt-BR">
            <a:latin typeface="Arial Rounded MT Bold" panose="020F0704030504030204" pitchFamily="34" charset="0"/>
          </a:endParaRPr>
        </a:p>
      </dgm:t>
    </dgm:pt>
    <dgm:pt modelId="{0032DA20-1CD6-4662-BAE0-DBCE498135B9}" type="sibTrans" cxnId="{25495AF8-932E-40AF-9965-9A3CFA033401}">
      <dgm:prSet/>
      <dgm:spPr/>
      <dgm:t>
        <a:bodyPr/>
        <a:lstStyle/>
        <a:p>
          <a:endParaRPr lang="pt-BR">
            <a:latin typeface="Arial Rounded MT Bold" panose="020F0704030504030204" pitchFamily="34" charset="0"/>
          </a:endParaRPr>
        </a:p>
      </dgm:t>
    </dgm:pt>
    <dgm:pt modelId="{EE354507-E470-4A0E-A1F4-866C84F31927}">
      <dgm:prSet phldrT="[Texto]"/>
      <dgm:spPr/>
      <dgm:t>
        <a:bodyPr/>
        <a:lstStyle/>
        <a:p>
          <a:r>
            <a:rPr lang="pt-BR" dirty="0" smtClean="0">
              <a:latin typeface="Arial Rounded MT Bold" panose="020F0704030504030204" pitchFamily="34" charset="0"/>
            </a:rPr>
            <a:t>Extração de Informações</a:t>
          </a:r>
          <a:endParaRPr lang="pt-BR" dirty="0">
            <a:latin typeface="Arial Rounded MT Bold" panose="020F0704030504030204" pitchFamily="34" charset="0"/>
          </a:endParaRPr>
        </a:p>
      </dgm:t>
    </dgm:pt>
    <dgm:pt modelId="{277C39FA-E599-44C0-B46D-71438EDDB802}" type="parTrans" cxnId="{2C00A450-BC7F-4EB5-B2C7-EE323A71C417}">
      <dgm:prSet/>
      <dgm:spPr/>
      <dgm:t>
        <a:bodyPr/>
        <a:lstStyle/>
        <a:p>
          <a:endParaRPr lang="pt-BR">
            <a:latin typeface="Arial Rounded MT Bold" panose="020F0704030504030204" pitchFamily="34" charset="0"/>
          </a:endParaRPr>
        </a:p>
      </dgm:t>
    </dgm:pt>
    <dgm:pt modelId="{DF2D7778-EAC9-40AD-BD58-E08EDCC90872}" type="sibTrans" cxnId="{2C00A450-BC7F-4EB5-B2C7-EE323A71C417}">
      <dgm:prSet/>
      <dgm:spPr/>
      <dgm:t>
        <a:bodyPr/>
        <a:lstStyle/>
        <a:p>
          <a:endParaRPr lang="pt-BR">
            <a:latin typeface="Arial Rounded MT Bold" panose="020F0704030504030204" pitchFamily="34" charset="0"/>
          </a:endParaRPr>
        </a:p>
      </dgm:t>
    </dgm:pt>
    <dgm:pt modelId="{5A95D087-6FB4-4FA3-ADE8-69181495DBE7}">
      <dgm:prSet phldrT="[Texto]"/>
      <dgm:spPr/>
      <dgm:t>
        <a:bodyPr/>
        <a:lstStyle/>
        <a:p>
          <a:r>
            <a:rPr lang="pt-BR" dirty="0" smtClean="0">
              <a:latin typeface="Arial Rounded MT Bold" panose="020F0704030504030204" pitchFamily="34" charset="0"/>
            </a:rPr>
            <a:t>Integração de Dados</a:t>
          </a:r>
          <a:endParaRPr lang="pt-BR" dirty="0">
            <a:latin typeface="Arial Rounded MT Bold" panose="020F0704030504030204" pitchFamily="34" charset="0"/>
          </a:endParaRPr>
        </a:p>
      </dgm:t>
    </dgm:pt>
    <dgm:pt modelId="{3845533D-30A5-4A57-94CE-1CA807B42A94}" type="parTrans" cxnId="{8F62B9C3-2B5A-4ABD-9FDC-E86546916579}">
      <dgm:prSet/>
      <dgm:spPr/>
      <dgm:t>
        <a:bodyPr/>
        <a:lstStyle/>
        <a:p>
          <a:endParaRPr lang="pt-BR">
            <a:latin typeface="Arial Rounded MT Bold" panose="020F0704030504030204" pitchFamily="34" charset="0"/>
          </a:endParaRPr>
        </a:p>
      </dgm:t>
    </dgm:pt>
    <dgm:pt modelId="{EB90D83D-C6EC-420F-992A-95E673F71CDD}" type="sibTrans" cxnId="{8F62B9C3-2B5A-4ABD-9FDC-E86546916579}">
      <dgm:prSet/>
      <dgm:spPr/>
      <dgm:t>
        <a:bodyPr/>
        <a:lstStyle/>
        <a:p>
          <a:endParaRPr lang="pt-BR">
            <a:latin typeface="Arial Rounded MT Bold" panose="020F0704030504030204" pitchFamily="34" charset="0"/>
          </a:endParaRPr>
        </a:p>
      </dgm:t>
    </dgm:pt>
    <dgm:pt modelId="{0B004850-9763-4E03-B699-102C433A3181}" type="pres">
      <dgm:prSet presAssocID="{98FAF993-7CC3-4718-92D1-E0580FC70B46}" presName="Name0" presStyleCnt="0">
        <dgm:presLayoutVars>
          <dgm:chMax val="1"/>
          <dgm:dir/>
          <dgm:animLvl val="ctr"/>
          <dgm:resizeHandles val="exact"/>
        </dgm:presLayoutVars>
      </dgm:prSet>
      <dgm:spPr/>
      <dgm:t>
        <a:bodyPr/>
        <a:lstStyle/>
        <a:p>
          <a:endParaRPr lang="pt-BR"/>
        </a:p>
      </dgm:t>
    </dgm:pt>
    <dgm:pt modelId="{33FF96F6-2718-4CD6-B832-96E1FE2C9F45}" type="pres">
      <dgm:prSet presAssocID="{C9E806F0-5401-495E-97AE-27A0D19AAF04}" presName="centerShape" presStyleLbl="node0" presStyleIdx="0" presStyleCnt="1" custScaleX="147127"/>
      <dgm:spPr/>
      <dgm:t>
        <a:bodyPr/>
        <a:lstStyle/>
        <a:p>
          <a:endParaRPr lang="pt-BR"/>
        </a:p>
      </dgm:t>
    </dgm:pt>
    <dgm:pt modelId="{8EC8903C-AFCC-483C-A241-8DD23AC7AEE9}" type="pres">
      <dgm:prSet presAssocID="{E8F736F9-3947-4E42-A3B9-889EE4E34D2D}" presName="node" presStyleLbl="node1" presStyleIdx="0" presStyleCnt="4" custScaleX="146185" custScaleY="81967">
        <dgm:presLayoutVars>
          <dgm:bulletEnabled val="1"/>
        </dgm:presLayoutVars>
      </dgm:prSet>
      <dgm:spPr/>
      <dgm:t>
        <a:bodyPr/>
        <a:lstStyle/>
        <a:p>
          <a:endParaRPr lang="pt-BR"/>
        </a:p>
      </dgm:t>
    </dgm:pt>
    <dgm:pt modelId="{0ACCDA96-38BB-47BB-B17F-45426840D093}" type="pres">
      <dgm:prSet presAssocID="{E8F736F9-3947-4E42-A3B9-889EE4E34D2D}" presName="dummy" presStyleCnt="0"/>
      <dgm:spPr/>
    </dgm:pt>
    <dgm:pt modelId="{C434DDE1-51CC-49DA-BA85-87BE8035A986}" type="pres">
      <dgm:prSet presAssocID="{55D6AC54-BF17-48D4-9E8A-3C3D4C1859D5}" presName="sibTrans" presStyleLbl="sibTrans2D1" presStyleIdx="0" presStyleCnt="4"/>
      <dgm:spPr/>
      <dgm:t>
        <a:bodyPr/>
        <a:lstStyle/>
        <a:p>
          <a:endParaRPr lang="pt-BR"/>
        </a:p>
      </dgm:t>
    </dgm:pt>
    <dgm:pt modelId="{21A5AA9F-4410-449D-AE69-59466F15E043}" type="pres">
      <dgm:prSet presAssocID="{F0062E21-6AF4-4735-8291-C9DDC5490F53}" presName="node" presStyleLbl="node1" presStyleIdx="1" presStyleCnt="4" custScaleX="111131" custRadScaleRad="111566" custRadScaleInc="-2891">
        <dgm:presLayoutVars>
          <dgm:bulletEnabled val="1"/>
        </dgm:presLayoutVars>
      </dgm:prSet>
      <dgm:spPr/>
      <dgm:t>
        <a:bodyPr/>
        <a:lstStyle/>
        <a:p>
          <a:endParaRPr lang="pt-BR"/>
        </a:p>
      </dgm:t>
    </dgm:pt>
    <dgm:pt modelId="{59C5C43C-CC99-4D2A-8336-03D33720672D}" type="pres">
      <dgm:prSet presAssocID="{F0062E21-6AF4-4735-8291-C9DDC5490F53}" presName="dummy" presStyleCnt="0"/>
      <dgm:spPr/>
    </dgm:pt>
    <dgm:pt modelId="{AA2E86C5-BA4E-41EE-B53E-0EF062333B5F}" type="pres">
      <dgm:prSet presAssocID="{0032DA20-1CD6-4662-BAE0-DBCE498135B9}" presName="sibTrans" presStyleLbl="sibTrans2D1" presStyleIdx="1" presStyleCnt="4"/>
      <dgm:spPr/>
      <dgm:t>
        <a:bodyPr/>
        <a:lstStyle/>
        <a:p>
          <a:endParaRPr lang="pt-BR"/>
        </a:p>
      </dgm:t>
    </dgm:pt>
    <dgm:pt modelId="{A20561A5-1E4B-43D1-BF1E-E4D83B7BF77A}" type="pres">
      <dgm:prSet presAssocID="{EE354507-E470-4A0E-A1F4-866C84F31927}" presName="node" presStyleLbl="node1" presStyleIdx="2" presStyleCnt="4" custScaleX="140872" custScaleY="82723">
        <dgm:presLayoutVars>
          <dgm:bulletEnabled val="1"/>
        </dgm:presLayoutVars>
      </dgm:prSet>
      <dgm:spPr/>
      <dgm:t>
        <a:bodyPr/>
        <a:lstStyle/>
        <a:p>
          <a:endParaRPr lang="pt-BR"/>
        </a:p>
      </dgm:t>
    </dgm:pt>
    <dgm:pt modelId="{DEC64BB1-B8BD-41BE-A712-0134C47DA7F8}" type="pres">
      <dgm:prSet presAssocID="{EE354507-E470-4A0E-A1F4-866C84F31927}" presName="dummy" presStyleCnt="0"/>
      <dgm:spPr/>
    </dgm:pt>
    <dgm:pt modelId="{B7E89E90-08D2-4D90-9E3D-EB89BB2A3F44}" type="pres">
      <dgm:prSet presAssocID="{DF2D7778-EAC9-40AD-BD58-E08EDCC90872}" presName="sibTrans" presStyleLbl="sibTrans2D1" presStyleIdx="2" presStyleCnt="4"/>
      <dgm:spPr/>
      <dgm:t>
        <a:bodyPr/>
        <a:lstStyle/>
        <a:p>
          <a:endParaRPr lang="pt-BR"/>
        </a:p>
      </dgm:t>
    </dgm:pt>
    <dgm:pt modelId="{7E85D360-ABE3-4A7F-8442-B3F6FC3813D1}" type="pres">
      <dgm:prSet presAssocID="{5A95D087-6FB4-4FA3-ADE8-69181495DBE7}" presName="node" presStyleLbl="node1" presStyleIdx="3" presStyleCnt="4" custScaleX="107914" custRadScaleRad="115737" custRadScaleInc="63">
        <dgm:presLayoutVars>
          <dgm:bulletEnabled val="1"/>
        </dgm:presLayoutVars>
      </dgm:prSet>
      <dgm:spPr/>
      <dgm:t>
        <a:bodyPr/>
        <a:lstStyle/>
        <a:p>
          <a:endParaRPr lang="pt-BR"/>
        </a:p>
      </dgm:t>
    </dgm:pt>
    <dgm:pt modelId="{4BC98596-5FA7-43AF-98BA-07A2FF4DAD48}" type="pres">
      <dgm:prSet presAssocID="{5A95D087-6FB4-4FA3-ADE8-69181495DBE7}" presName="dummy" presStyleCnt="0"/>
      <dgm:spPr/>
    </dgm:pt>
    <dgm:pt modelId="{AAC709BC-BC39-400C-8D7F-753D91A10DDA}" type="pres">
      <dgm:prSet presAssocID="{EB90D83D-C6EC-420F-992A-95E673F71CDD}" presName="sibTrans" presStyleLbl="sibTrans2D1" presStyleIdx="3" presStyleCnt="4"/>
      <dgm:spPr/>
      <dgm:t>
        <a:bodyPr/>
        <a:lstStyle/>
        <a:p>
          <a:endParaRPr lang="pt-BR"/>
        </a:p>
      </dgm:t>
    </dgm:pt>
  </dgm:ptLst>
  <dgm:cxnLst>
    <dgm:cxn modelId="{5E51FD4A-7B04-49B6-8AE5-89863A1F7779}" type="presOf" srcId="{DF2D7778-EAC9-40AD-BD58-E08EDCC90872}" destId="{B7E89E90-08D2-4D90-9E3D-EB89BB2A3F44}" srcOrd="0" destOrd="0" presId="urn:microsoft.com/office/officeart/2005/8/layout/radial6"/>
    <dgm:cxn modelId="{A3463916-3753-4F17-AF66-DC31CAB145EA}" type="presOf" srcId="{0032DA20-1CD6-4662-BAE0-DBCE498135B9}" destId="{AA2E86C5-BA4E-41EE-B53E-0EF062333B5F}" srcOrd="0" destOrd="0" presId="urn:microsoft.com/office/officeart/2005/8/layout/radial6"/>
    <dgm:cxn modelId="{85CFF3A5-D54D-4C79-A12A-84D6EE402730}" type="presOf" srcId="{C9E806F0-5401-495E-97AE-27A0D19AAF04}" destId="{33FF96F6-2718-4CD6-B832-96E1FE2C9F45}" srcOrd="0" destOrd="0" presId="urn:microsoft.com/office/officeart/2005/8/layout/radial6"/>
    <dgm:cxn modelId="{2C00A450-BC7F-4EB5-B2C7-EE323A71C417}" srcId="{C9E806F0-5401-495E-97AE-27A0D19AAF04}" destId="{EE354507-E470-4A0E-A1F4-866C84F31927}" srcOrd="2" destOrd="0" parTransId="{277C39FA-E599-44C0-B46D-71438EDDB802}" sibTransId="{DF2D7778-EAC9-40AD-BD58-E08EDCC90872}"/>
    <dgm:cxn modelId="{58425260-2041-46C5-BA5A-054818B96CE7}" type="presOf" srcId="{EB90D83D-C6EC-420F-992A-95E673F71CDD}" destId="{AAC709BC-BC39-400C-8D7F-753D91A10DDA}" srcOrd="0" destOrd="0" presId="urn:microsoft.com/office/officeart/2005/8/layout/radial6"/>
    <dgm:cxn modelId="{02D8F3F9-A784-490A-A70E-6D4D389DA145}" type="presOf" srcId="{F0062E21-6AF4-4735-8291-C9DDC5490F53}" destId="{21A5AA9F-4410-449D-AE69-59466F15E043}" srcOrd="0" destOrd="0" presId="urn:microsoft.com/office/officeart/2005/8/layout/radial6"/>
    <dgm:cxn modelId="{3D83915B-026F-4C4D-AD9A-E0286ACAEBF8}" type="presOf" srcId="{98FAF993-7CC3-4718-92D1-E0580FC70B46}" destId="{0B004850-9763-4E03-B699-102C433A3181}" srcOrd="0" destOrd="0" presId="urn:microsoft.com/office/officeart/2005/8/layout/radial6"/>
    <dgm:cxn modelId="{58A03D99-9397-48AA-8C52-A742C8632ED4}" type="presOf" srcId="{EE354507-E470-4A0E-A1F4-866C84F31927}" destId="{A20561A5-1E4B-43D1-BF1E-E4D83B7BF77A}" srcOrd="0" destOrd="0" presId="urn:microsoft.com/office/officeart/2005/8/layout/radial6"/>
    <dgm:cxn modelId="{1E3E4A71-F514-4826-86F3-FD2199B767E4}" type="presOf" srcId="{5A95D087-6FB4-4FA3-ADE8-69181495DBE7}" destId="{7E85D360-ABE3-4A7F-8442-B3F6FC3813D1}" srcOrd="0" destOrd="0" presId="urn:microsoft.com/office/officeart/2005/8/layout/radial6"/>
    <dgm:cxn modelId="{8F62B9C3-2B5A-4ABD-9FDC-E86546916579}" srcId="{C9E806F0-5401-495E-97AE-27A0D19AAF04}" destId="{5A95D087-6FB4-4FA3-ADE8-69181495DBE7}" srcOrd="3" destOrd="0" parTransId="{3845533D-30A5-4A57-94CE-1CA807B42A94}" sibTransId="{EB90D83D-C6EC-420F-992A-95E673F71CDD}"/>
    <dgm:cxn modelId="{25495AF8-932E-40AF-9965-9A3CFA033401}" srcId="{C9E806F0-5401-495E-97AE-27A0D19AAF04}" destId="{F0062E21-6AF4-4735-8291-C9DDC5490F53}" srcOrd="1" destOrd="0" parTransId="{BB3A75F6-37F1-4FEA-90EE-CA9F8542992E}" sibTransId="{0032DA20-1CD6-4662-BAE0-DBCE498135B9}"/>
    <dgm:cxn modelId="{8F80672A-A110-42B5-8F6B-43CA016A0AD6}" srcId="{C9E806F0-5401-495E-97AE-27A0D19AAF04}" destId="{E8F736F9-3947-4E42-A3B9-889EE4E34D2D}" srcOrd="0" destOrd="0" parTransId="{DEA17F89-2143-42C9-AB03-C17BCBF800C4}" sibTransId="{55D6AC54-BF17-48D4-9E8A-3C3D4C1859D5}"/>
    <dgm:cxn modelId="{51D744F9-5FF1-4D2F-91DF-FD52884553C0}" srcId="{98FAF993-7CC3-4718-92D1-E0580FC70B46}" destId="{C9E806F0-5401-495E-97AE-27A0D19AAF04}" srcOrd="0" destOrd="0" parTransId="{251591C5-53B3-4989-B983-1C417B6A93A2}" sibTransId="{FB6E097B-64BE-4DC6-BA0A-3A8EEA597D0D}"/>
    <dgm:cxn modelId="{821331BD-9273-4C3F-B203-7625A288F0AD}" type="presOf" srcId="{55D6AC54-BF17-48D4-9E8A-3C3D4C1859D5}" destId="{C434DDE1-51CC-49DA-BA85-87BE8035A986}" srcOrd="0" destOrd="0" presId="urn:microsoft.com/office/officeart/2005/8/layout/radial6"/>
    <dgm:cxn modelId="{A2804B49-A613-478B-B0C4-D987BC040361}" type="presOf" srcId="{E8F736F9-3947-4E42-A3B9-889EE4E34D2D}" destId="{8EC8903C-AFCC-483C-A241-8DD23AC7AEE9}" srcOrd="0" destOrd="0" presId="urn:microsoft.com/office/officeart/2005/8/layout/radial6"/>
    <dgm:cxn modelId="{C6A1CB6C-E90B-489E-AE2D-062E3044DF44}" type="presParOf" srcId="{0B004850-9763-4E03-B699-102C433A3181}" destId="{33FF96F6-2718-4CD6-B832-96E1FE2C9F45}" srcOrd="0" destOrd="0" presId="urn:microsoft.com/office/officeart/2005/8/layout/radial6"/>
    <dgm:cxn modelId="{D4D20371-B9E3-4FB1-B40B-C6D85B0E962E}" type="presParOf" srcId="{0B004850-9763-4E03-B699-102C433A3181}" destId="{8EC8903C-AFCC-483C-A241-8DD23AC7AEE9}" srcOrd="1" destOrd="0" presId="urn:microsoft.com/office/officeart/2005/8/layout/radial6"/>
    <dgm:cxn modelId="{10F496C0-542F-420F-B397-3CB2EB801334}" type="presParOf" srcId="{0B004850-9763-4E03-B699-102C433A3181}" destId="{0ACCDA96-38BB-47BB-B17F-45426840D093}" srcOrd="2" destOrd="0" presId="urn:microsoft.com/office/officeart/2005/8/layout/radial6"/>
    <dgm:cxn modelId="{45A41D29-513A-44B5-A037-AF8B7707EB7D}" type="presParOf" srcId="{0B004850-9763-4E03-B699-102C433A3181}" destId="{C434DDE1-51CC-49DA-BA85-87BE8035A986}" srcOrd="3" destOrd="0" presId="urn:microsoft.com/office/officeart/2005/8/layout/radial6"/>
    <dgm:cxn modelId="{BEF7286A-3EDB-4C3D-9361-087CCDA8FC06}" type="presParOf" srcId="{0B004850-9763-4E03-B699-102C433A3181}" destId="{21A5AA9F-4410-449D-AE69-59466F15E043}" srcOrd="4" destOrd="0" presId="urn:microsoft.com/office/officeart/2005/8/layout/radial6"/>
    <dgm:cxn modelId="{95B93D63-5C54-4115-86A4-64265631720F}" type="presParOf" srcId="{0B004850-9763-4E03-B699-102C433A3181}" destId="{59C5C43C-CC99-4D2A-8336-03D33720672D}" srcOrd="5" destOrd="0" presId="urn:microsoft.com/office/officeart/2005/8/layout/radial6"/>
    <dgm:cxn modelId="{68CCBBE8-5A80-443A-AFCE-4A295BACB7AA}" type="presParOf" srcId="{0B004850-9763-4E03-B699-102C433A3181}" destId="{AA2E86C5-BA4E-41EE-B53E-0EF062333B5F}" srcOrd="6" destOrd="0" presId="urn:microsoft.com/office/officeart/2005/8/layout/radial6"/>
    <dgm:cxn modelId="{D1CA1B65-8AC5-4DB1-8E6F-54366527C09F}" type="presParOf" srcId="{0B004850-9763-4E03-B699-102C433A3181}" destId="{A20561A5-1E4B-43D1-BF1E-E4D83B7BF77A}" srcOrd="7" destOrd="0" presId="urn:microsoft.com/office/officeart/2005/8/layout/radial6"/>
    <dgm:cxn modelId="{22E92EFD-EB76-4D0E-BD7C-3CC717346981}" type="presParOf" srcId="{0B004850-9763-4E03-B699-102C433A3181}" destId="{DEC64BB1-B8BD-41BE-A712-0134C47DA7F8}" srcOrd="8" destOrd="0" presId="urn:microsoft.com/office/officeart/2005/8/layout/radial6"/>
    <dgm:cxn modelId="{0FB48EA2-43EB-4612-AC71-E23826000AB3}" type="presParOf" srcId="{0B004850-9763-4E03-B699-102C433A3181}" destId="{B7E89E90-08D2-4D90-9E3D-EB89BB2A3F44}" srcOrd="9" destOrd="0" presId="urn:microsoft.com/office/officeart/2005/8/layout/radial6"/>
    <dgm:cxn modelId="{430F495D-5AAC-47E9-9058-DDD516B8BC97}" type="presParOf" srcId="{0B004850-9763-4E03-B699-102C433A3181}" destId="{7E85D360-ABE3-4A7F-8442-B3F6FC3813D1}" srcOrd="10" destOrd="0" presId="urn:microsoft.com/office/officeart/2005/8/layout/radial6"/>
    <dgm:cxn modelId="{7D57582E-0B5F-4775-B07A-E2BF27493922}" type="presParOf" srcId="{0B004850-9763-4E03-B699-102C433A3181}" destId="{4BC98596-5FA7-43AF-98BA-07A2FF4DAD48}" srcOrd="11" destOrd="0" presId="urn:microsoft.com/office/officeart/2005/8/layout/radial6"/>
    <dgm:cxn modelId="{D087DFD7-2D0D-42D9-9004-E19A5CB293D7}" type="presParOf" srcId="{0B004850-9763-4E03-B699-102C433A3181}" destId="{AAC709BC-BC39-400C-8D7F-753D91A10DDA}"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E49DA-38AA-4327-8FF3-06C87D458579}" type="doc">
      <dgm:prSet loTypeId="urn:microsoft.com/office/officeart/2005/8/layout/process5" loCatId="process" qsTypeId="urn:microsoft.com/office/officeart/2005/8/quickstyle/simple2" qsCatId="simple" csTypeId="urn:microsoft.com/office/officeart/2005/8/colors/accent5_3" csCatId="accent5" phldr="1"/>
      <dgm:spPr/>
    </dgm:pt>
    <dgm:pt modelId="{5A374915-3805-418A-9AF6-B0CAE4F1D81E}">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Definição dos </a:t>
          </a:r>
          <a:r>
            <a:rPr lang="pt-BR" sz="1800" b="1" i="1" dirty="0" err="1" smtClean="0">
              <a:solidFill>
                <a:schemeClr val="tx1"/>
              </a:solidFill>
              <a:latin typeface="Arial Rounded MT Bold" panose="020F0704030504030204" pitchFamily="34" charset="0"/>
              <a:cs typeface="Times New Roman" panose="02020603050405020304" pitchFamily="18" charset="0"/>
            </a:rPr>
            <a:t>stakeholders</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CB96921D-F135-48CD-AD94-E0B119E65469}" type="parTrans" cxnId="{FE533AEF-875F-40ED-8959-C141D8D5D322}">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28BAD608-391A-4568-8B24-4132DE5ED418}" type="sibTrans" cxnId="{FE533AEF-875F-40ED-8959-C141D8D5D322}">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26F36346-FD12-40EB-8FC0-314FE63F6592}">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Seleção </a:t>
          </a:r>
          <a:r>
            <a:rPr lang="pt-BR" sz="1800" b="1" dirty="0">
              <a:solidFill>
                <a:schemeClr val="tx1"/>
              </a:solidFill>
              <a:latin typeface="Arial Rounded MT Bold" panose="020F0704030504030204" pitchFamily="34" charset="0"/>
              <a:cs typeface="Times New Roman" panose="02020603050405020304" pitchFamily="18" charset="0"/>
            </a:rPr>
            <a:t>de </a:t>
          </a:r>
          <a:r>
            <a:rPr lang="pt-BR" sz="1800" b="1" dirty="0" smtClean="0">
              <a:solidFill>
                <a:schemeClr val="tx1"/>
              </a:solidFill>
              <a:latin typeface="Arial Rounded MT Bold" panose="020F0704030504030204" pitchFamily="34" charset="0"/>
              <a:cs typeface="Times New Roman" panose="02020603050405020304" pitchFamily="18" charset="0"/>
            </a:rPr>
            <a:t>ferramentas </a:t>
          </a:r>
          <a:r>
            <a:rPr lang="pt-BR" sz="1800" b="1" dirty="0">
              <a:solidFill>
                <a:schemeClr val="tx1"/>
              </a:solidFill>
              <a:latin typeface="Arial Rounded MT Bold" panose="020F0704030504030204" pitchFamily="34" charset="0"/>
              <a:cs typeface="Times New Roman" panose="02020603050405020304" pitchFamily="18" charset="0"/>
            </a:rPr>
            <a:t>para </a:t>
          </a:r>
          <a:r>
            <a:rPr lang="pt-BR" sz="1800" b="1" dirty="0" smtClean="0">
              <a:solidFill>
                <a:schemeClr val="tx1"/>
              </a:solidFill>
              <a:latin typeface="Arial Rounded MT Bold" panose="020F0704030504030204" pitchFamily="34" charset="0"/>
              <a:cs typeface="Times New Roman" panose="02020603050405020304" pitchFamily="18" charset="0"/>
            </a:rPr>
            <a:t>implementação.</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247C8BBB-677B-4A30-BEE2-25594D2D5187}" type="parTrans" cxnId="{5F18ADB9-618E-46A1-807E-E7951DCCB75E}">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F57C7DA-EA36-41D8-ACCE-1740071F50A4}" type="sibTrans" cxnId="{5F18ADB9-618E-46A1-807E-E7951DCCB75E}">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BB50C38-912B-4FA8-BE21-9605A881C70C}">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Definição da arquitetura e modelagem do DW.</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B1A9019B-CBFE-455E-9C15-D46056DB7FCA}" type="parTrans" cxnId="{2DECAD2B-AFDC-4410-A7CF-89C15B3F421D}">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A8779BB-44BA-471D-A2A3-C39AD3A88AF2}" type="sibTrans" cxnId="{2DECAD2B-AFDC-4410-A7CF-89C15B3F421D}">
      <dgm:prSet custT="1"/>
      <dgm:spPr>
        <a:solidFill>
          <a:schemeClr val="accent1"/>
        </a:solidFill>
        <a:ln>
          <a:noFill/>
        </a:ln>
      </dgm:spPr>
      <dgm:t>
        <a:bodyPr/>
        <a:lstStyle/>
        <a:p>
          <a:pPr algn="ctr"/>
          <a:endParaRPr lang="pt-BR" sz="1800">
            <a:ln>
              <a:solidFill>
                <a:srgbClr val="FF0000"/>
              </a:solidFill>
            </a:ln>
            <a:solidFill>
              <a:srgbClr val="FF0000"/>
            </a:solidFill>
            <a:latin typeface="Arial Rounded MT Bold" panose="020F0704030504030204" pitchFamily="34" charset="0"/>
            <a:cs typeface="Times New Roman" panose="02020603050405020304" pitchFamily="18" charset="0"/>
          </a:endParaRPr>
        </a:p>
      </dgm:t>
    </dgm:pt>
    <dgm:pt modelId="{B1439F57-8F44-4F23-B8DF-916B1FA686B6}">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Análise dos </a:t>
          </a:r>
          <a:r>
            <a:rPr lang="pt-BR" sz="1800" b="1" dirty="0" smtClean="0">
              <a:solidFill>
                <a:schemeClr val="tx1"/>
              </a:solidFill>
              <a:latin typeface="Arial Rounded MT Bold" panose="020F0704030504030204" pitchFamily="34" charset="0"/>
              <a:cs typeface="Times New Roman" panose="02020603050405020304" pitchFamily="18" charset="0"/>
            </a:rPr>
            <a:t>bancos </a:t>
          </a:r>
          <a:r>
            <a:rPr lang="pt-BR" sz="1800" b="1" dirty="0">
              <a:solidFill>
                <a:schemeClr val="tx1"/>
              </a:solidFill>
              <a:latin typeface="Arial Rounded MT Bold" panose="020F0704030504030204" pitchFamily="34" charset="0"/>
              <a:cs typeface="Times New Roman" panose="02020603050405020304" pitchFamily="18" charset="0"/>
            </a:rPr>
            <a:t>de </a:t>
          </a:r>
          <a:r>
            <a:rPr lang="pt-BR" sz="1800" b="1" dirty="0" smtClean="0">
              <a:solidFill>
                <a:schemeClr val="tx1"/>
              </a:solidFill>
              <a:latin typeface="Arial Rounded MT Bold" panose="020F0704030504030204" pitchFamily="34" charset="0"/>
              <a:cs typeface="Times New Roman" panose="02020603050405020304" pitchFamily="18" charset="0"/>
            </a:rPr>
            <a:t>dados </a:t>
          </a:r>
          <a:r>
            <a:rPr lang="pt-BR" sz="1800" b="1" dirty="0">
              <a:solidFill>
                <a:schemeClr val="tx1"/>
              </a:solidFill>
              <a:latin typeface="Arial Rounded MT Bold" panose="020F0704030504030204" pitchFamily="34" charset="0"/>
              <a:cs typeface="Times New Roman" panose="02020603050405020304" pitchFamily="18" charset="0"/>
            </a:rPr>
            <a:t>dos </a:t>
          </a:r>
          <a:r>
            <a:rPr lang="pt-BR" sz="1800" b="1" dirty="0" smtClean="0">
              <a:solidFill>
                <a:schemeClr val="tx1"/>
              </a:solidFill>
              <a:latin typeface="Arial Rounded MT Bold" panose="020F0704030504030204" pitchFamily="34" charset="0"/>
              <a:cs typeface="Times New Roman" panose="02020603050405020304" pitchFamily="18" charset="0"/>
            </a:rPr>
            <a:t>SAD.</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60FE470C-44E8-4D39-BA8C-ABF44547FF35}" type="parTrans" cxnId="{67C3EDAA-4678-40AC-9E96-D7C3FA62D8EB}">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C102F21-25B1-4A60-A62B-80A485A8A05E}" type="sibTrans" cxnId="{67C3EDAA-4678-40AC-9E96-D7C3FA62D8EB}">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838EF34-2249-4B9E-9126-B26844F80A3F}">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Definição de </a:t>
          </a:r>
          <a:r>
            <a:rPr lang="pt-BR" sz="1800" b="1" dirty="0" smtClean="0">
              <a:solidFill>
                <a:schemeClr val="tx1"/>
              </a:solidFill>
              <a:latin typeface="Arial Rounded MT Bold" panose="020F0704030504030204" pitchFamily="34" charset="0"/>
              <a:cs typeface="Times New Roman" panose="02020603050405020304" pitchFamily="18" charset="0"/>
            </a:rPr>
            <a:t>requisitos</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D84FE99C-1DE9-4158-B03B-DA18D82774F0}" type="parTrans" cxnId="{AC3B5698-D8AD-442B-8B4E-17DFB5F9B89C}">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9F82DD0-03A1-4B76-987C-85BCA63C1167}" type="sibTrans" cxnId="{AC3B5698-D8AD-442B-8B4E-17DFB5F9B89C}">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B087D72C-3379-4224-93D1-4BF5C48AEEFD}">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Construção do </a:t>
          </a:r>
          <a:r>
            <a:rPr lang="pt-BR" sz="1800" b="1" dirty="0" smtClean="0">
              <a:solidFill>
                <a:schemeClr val="tx1"/>
              </a:solidFill>
              <a:latin typeface="Arial Rounded MT Bold" panose="020F0704030504030204" pitchFamily="34" charset="0"/>
              <a:cs typeface="Times New Roman" panose="02020603050405020304" pitchFamily="18" charset="0"/>
            </a:rPr>
            <a:t>arcabouço teórico</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E8B15710-4C97-4CA2-B348-13ACD6275BD6}" type="parTrans" cxnId="{4B78C3AE-778B-497F-BA0E-25EF84B3C3EC}">
      <dgm:prSet/>
      <dgm:spPr/>
      <dgm:t>
        <a:bodyPr/>
        <a:lstStyle/>
        <a:p>
          <a:endParaRPr lang="pt-BR" sz="1800">
            <a:latin typeface="Arial Rounded MT Bold" panose="020F0704030504030204" pitchFamily="34" charset="0"/>
            <a:cs typeface="Times New Roman" panose="02020603050405020304" pitchFamily="18" charset="0"/>
          </a:endParaRPr>
        </a:p>
      </dgm:t>
    </dgm:pt>
    <dgm:pt modelId="{B3FD87AA-1E50-4CC4-A1BE-8E38457998CB}" type="sibTrans" cxnId="{4B78C3AE-778B-497F-BA0E-25EF84B3C3EC}">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0392F445-A2D0-43AB-AC28-39EE96F9AC8F}">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Processo de Extração – Transformação – Carga (ETL).</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ABDC7E80-F6AD-4D3F-BA17-82AEBCA0A31F}" type="parTrans" cxnId="{00C28B69-4A43-4BFD-B648-0DF6710807C9}">
      <dgm:prSet/>
      <dgm:spPr/>
      <dgm:t>
        <a:bodyPr/>
        <a:lstStyle/>
        <a:p>
          <a:endParaRPr lang="pt-BR" sz="1800">
            <a:latin typeface="Arial Rounded MT Bold" panose="020F0704030504030204" pitchFamily="34" charset="0"/>
            <a:cs typeface="Times New Roman" panose="02020603050405020304" pitchFamily="18" charset="0"/>
          </a:endParaRPr>
        </a:p>
      </dgm:t>
    </dgm:pt>
    <dgm:pt modelId="{CFA1DF68-F53B-4509-92EC-6D4650C5FDB8}" type="sibTrans" cxnId="{00C28B69-4A43-4BFD-B648-0DF6710807C9}">
      <dgm:prSet custT="1"/>
      <dgm:spPr>
        <a:ln>
          <a:noFill/>
        </a:ln>
      </dgm:spPr>
      <dgm:t>
        <a:bodyPr/>
        <a:lstStyle/>
        <a:p>
          <a:endParaRPr lang="pt-BR" sz="1800">
            <a:latin typeface="Arial Rounded MT Bold" panose="020F0704030504030204" pitchFamily="34" charset="0"/>
            <a:cs typeface="Times New Roman" panose="02020603050405020304" pitchFamily="18" charset="0"/>
          </a:endParaRPr>
        </a:p>
      </dgm:t>
    </dgm:pt>
    <dgm:pt modelId="{6EB3E7F6-8E63-4915-B69C-06279FC18FBA}">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Exploração e visualização dos dados.</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C6923F7E-A8DE-410E-8298-2A37B7946D08}" type="parTrans" cxnId="{26580F6E-76B1-4909-B3F6-B7A50C26BA78}">
      <dgm:prSet/>
      <dgm:spPr/>
      <dgm:t>
        <a:bodyPr/>
        <a:lstStyle/>
        <a:p>
          <a:endParaRPr lang="pt-BR" sz="1800">
            <a:latin typeface="Arial Rounded MT Bold" panose="020F0704030504030204" pitchFamily="34" charset="0"/>
            <a:cs typeface="Times New Roman" panose="02020603050405020304" pitchFamily="18" charset="0"/>
          </a:endParaRPr>
        </a:p>
      </dgm:t>
    </dgm:pt>
    <dgm:pt modelId="{0312C748-DCEA-4A21-827E-7D6642126C22}" type="sibTrans" cxnId="{26580F6E-76B1-4909-B3F6-B7A50C26BA78}">
      <dgm:prSet custT="1"/>
      <dgm:spPr>
        <a:ln>
          <a:noFill/>
        </a:ln>
      </dgm:spPr>
      <dgm:t>
        <a:bodyPr/>
        <a:lstStyle/>
        <a:p>
          <a:endParaRPr lang="pt-BR" sz="1800">
            <a:latin typeface="Arial Rounded MT Bold" panose="020F0704030504030204" pitchFamily="34" charset="0"/>
            <a:cs typeface="Times New Roman" panose="02020603050405020304" pitchFamily="18" charset="0"/>
          </a:endParaRPr>
        </a:p>
      </dgm:t>
    </dgm:pt>
    <dgm:pt modelId="{47D5BCE2-77D9-4BCB-9241-E613C4A53F9D}">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Avaliação crítica </a:t>
          </a:r>
          <a:r>
            <a:rPr lang="pt-BR" sz="1800" b="1" dirty="0">
              <a:solidFill>
                <a:schemeClr val="tx1"/>
              </a:solidFill>
              <a:latin typeface="Arial Rounded MT Bold" panose="020F0704030504030204" pitchFamily="34" charset="0"/>
              <a:cs typeface="Times New Roman" panose="02020603050405020304" pitchFamily="18" charset="0"/>
            </a:rPr>
            <a:t>da </a:t>
          </a:r>
          <a:r>
            <a:rPr lang="pt-BR" sz="1800" b="1" dirty="0" smtClean="0">
              <a:solidFill>
                <a:schemeClr val="tx1"/>
              </a:solidFill>
              <a:latin typeface="Arial Rounded MT Bold" panose="020F0704030504030204" pitchFamily="34" charset="0"/>
              <a:cs typeface="Times New Roman" panose="02020603050405020304" pitchFamily="18" charset="0"/>
            </a:rPr>
            <a:t>proposta</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6B9EA3E6-E214-4DA8-9E6A-FA9976F93DE2}" type="parTrans" cxnId="{AA9370A3-F8FF-48A2-B9B7-7DB914DBB0F3}">
      <dgm:prSet/>
      <dgm:spPr/>
      <dgm:t>
        <a:bodyPr/>
        <a:lstStyle/>
        <a:p>
          <a:endParaRPr lang="pt-BR" sz="1800">
            <a:latin typeface="Arial Rounded MT Bold" panose="020F0704030504030204" pitchFamily="34" charset="0"/>
            <a:cs typeface="Times New Roman" panose="02020603050405020304" pitchFamily="18" charset="0"/>
          </a:endParaRPr>
        </a:p>
      </dgm:t>
    </dgm:pt>
    <dgm:pt modelId="{67ECDFCA-CDE6-4B0B-8040-1FEB70F6F31D}" type="sibTrans" cxnId="{AA9370A3-F8FF-48A2-B9B7-7DB914DBB0F3}">
      <dgm:prSet/>
      <dgm:spPr/>
      <dgm:t>
        <a:bodyPr/>
        <a:lstStyle/>
        <a:p>
          <a:endParaRPr lang="pt-BR" sz="1800">
            <a:latin typeface="Arial Rounded MT Bold" panose="020F0704030504030204" pitchFamily="34" charset="0"/>
            <a:cs typeface="Times New Roman" panose="02020603050405020304" pitchFamily="18" charset="0"/>
          </a:endParaRPr>
        </a:p>
      </dgm:t>
    </dgm:pt>
    <dgm:pt modelId="{BA24C8F4-A4F9-441D-89DC-1EE793BC726B}">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Definição das métricas de negócio.</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AD098343-F71C-46EF-9364-A69915713D92}" type="parTrans" cxnId="{CD82AA17-43E1-4331-9029-1AD0A2F34040}">
      <dgm:prSet/>
      <dgm:spPr/>
      <dgm:t>
        <a:bodyPr/>
        <a:lstStyle/>
        <a:p>
          <a:endParaRPr lang="pt-BR" sz="1800">
            <a:latin typeface="Arial Rounded MT Bold" panose="020F0704030504030204" pitchFamily="34" charset="0"/>
            <a:cs typeface="Times New Roman" panose="02020603050405020304" pitchFamily="18" charset="0"/>
          </a:endParaRPr>
        </a:p>
      </dgm:t>
    </dgm:pt>
    <dgm:pt modelId="{25049E7C-AC86-4151-BE32-74A67D257D66}" type="sibTrans" cxnId="{CD82AA17-43E1-4331-9029-1AD0A2F34040}">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3DC28D2B-4DA5-4D8E-8429-2A895BC47F92}">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Delimitação do </a:t>
          </a:r>
          <a:r>
            <a:rPr lang="pt-BR" sz="1800" b="1" dirty="0" smtClean="0">
              <a:solidFill>
                <a:schemeClr val="tx1"/>
              </a:solidFill>
              <a:latin typeface="Arial Rounded MT Bold" panose="020F0704030504030204" pitchFamily="34" charset="0"/>
              <a:cs typeface="Times New Roman" panose="02020603050405020304" pitchFamily="18" charset="0"/>
            </a:rPr>
            <a:t>problema</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58862922-678A-457F-ACAE-2EBD1FDD85EC}" type="parTrans" cxnId="{A6F6DA7B-9892-4937-B6D9-A22F910937F5}">
      <dgm:prSet/>
      <dgm:spPr/>
      <dgm:t>
        <a:bodyPr/>
        <a:lstStyle/>
        <a:p>
          <a:endParaRPr lang="pt-BR" sz="1800">
            <a:latin typeface="Arial Rounded MT Bold" panose="020F0704030504030204" pitchFamily="34" charset="0"/>
            <a:cs typeface="Times New Roman" panose="02020603050405020304" pitchFamily="18" charset="0"/>
          </a:endParaRPr>
        </a:p>
      </dgm:t>
    </dgm:pt>
    <dgm:pt modelId="{08A6199F-9A2F-4950-9917-0688ABA8E5F3}" type="sibTrans" cxnId="{A6F6DA7B-9892-4937-B6D9-A22F910937F5}">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A1E0595B-ABB0-4AF3-B9A3-5A79DB91B82E}" type="pres">
      <dgm:prSet presAssocID="{816E49DA-38AA-4327-8FF3-06C87D458579}" presName="diagram" presStyleCnt="0">
        <dgm:presLayoutVars>
          <dgm:dir/>
          <dgm:resizeHandles val="exact"/>
        </dgm:presLayoutVars>
      </dgm:prSet>
      <dgm:spPr/>
    </dgm:pt>
    <dgm:pt modelId="{55B20069-2CDF-4534-B76C-0975500FD558}" type="pres">
      <dgm:prSet presAssocID="{3DC28D2B-4DA5-4D8E-8429-2A895BC47F92}" presName="node" presStyleLbl="node1" presStyleIdx="0" presStyleCnt="11" custLinFactNeighborY="10023">
        <dgm:presLayoutVars>
          <dgm:bulletEnabled val="1"/>
        </dgm:presLayoutVars>
      </dgm:prSet>
      <dgm:spPr/>
      <dgm:t>
        <a:bodyPr/>
        <a:lstStyle/>
        <a:p>
          <a:endParaRPr lang="pt-BR"/>
        </a:p>
      </dgm:t>
    </dgm:pt>
    <dgm:pt modelId="{838E7E62-177C-4644-A962-DC085AE4B747}" type="pres">
      <dgm:prSet presAssocID="{08A6199F-9A2F-4950-9917-0688ABA8E5F3}" presName="sibTrans" presStyleLbl="sibTrans2D1" presStyleIdx="0" presStyleCnt="10"/>
      <dgm:spPr/>
      <dgm:t>
        <a:bodyPr/>
        <a:lstStyle/>
        <a:p>
          <a:endParaRPr lang="pt-BR"/>
        </a:p>
      </dgm:t>
    </dgm:pt>
    <dgm:pt modelId="{75021256-7A1B-4CE2-BC57-B7EC734723A4}" type="pres">
      <dgm:prSet presAssocID="{08A6199F-9A2F-4950-9917-0688ABA8E5F3}" presName="connectorText" presStyleLbl="sibTrans2D1" presStyleIdx="0" presStyleCnt="10"/>
      <dgm:spPr/>
      <dgm:t>
        <a:bodyPr/>
        <a:lstStyle/>
        <a:p>
          <a:endParaRPr lang="pt-BR"/>
        </a:p>
      </dgm:t>
    </dgm:pt>
    <dgm:pt modelId="{4A0370E8-550A-432C-A741-2FA024EF9D40}" type="pres">
      <dgm:prSet presAssocID="{B087D72C-3379-4224-93D1-4BF5C48AEEFD}" presName="node" presStyleLbl="node1" presStyleIdx="1" presStyleCnt="11" custLinFactNeighborY="10023">
        <dgm:presLayoutVars>
          <dgm:bulletEnabled val="1"/>
        </dgm:presLayoutVars>
      </dgm:prSet>
      <dgm:spPr/>
      <dgm:t>
        <a:bodyPr/>
        <a:lstStyle/>
        <a:p>
          <a:endParaRPr lang="pt-BR"/>
        </a:p>
      </dgm:t>
    </dgm:pt>
    <dgm:pt modelId="{3F83D68F-FFE4-4070-8F5F-400B761C51F4}" type="pres">
      <dgm:prSet presAssocID="{B3FD87AA-1E50-4CC4-A1BE-8E38457998CB}" presName="sibTrans" presStyleLbl="sibTrans2D1" presStyleIdx="1" presStyleCnt="10"/>
      <dgm:spPr/>
      <dgm:t>
        <a:bodyPr/>
        <a:lstStyle/>
        <a:p>
          <a:endParaRPr lang="pt-BR"/>
        </a:p>
      </dgm:t>
    </dgm:pt>
    <dgm:pt modelId="{3A09A3DD-7092-434A-A6CB-BDB3515A1687}" type="pres">
      <dgm:prSet presAssocID="{B3FD87AA-1E50-4CC4-A1BE-8E38457998CB}" presName="connectorText" presStyleLbl="sibTrans2D1" presStyleIdx="1" presStyleCnt="10"/>
      <dgm:spPr/>
      <dgm:t>
        <a:bodyPr/>
        <a:lstStyle/>
        <a:p>
          <a:endParaRPr lang="pt-BR"/>
        </a:p>
      </dgm:t>
    </dgm:pt>
    <dgm:pt modelId="{9B76CF1F-03D0-4D00-8D86-FAFF6F9845F2}" type="pres">
      <dgm:prSet presAssocID="{5A374915-3805-418A-9AF6-B0CAE4F1D81E}" presName="node" presStyleLbl="node1" presStyleIdx="2" presStyleCnt="11" custLinFactNeighborY="10023">
        <dgm:presLayoutVars>
          <dgm:bulletEnabled val="1"/>
        </dgm:presLayoutVars>
      </dgm:prSet>
      <dgm:spPr/>
      <dgm:t>
        <a:bodyPr/>
        <a:lstStyle/>
        <a:p>
          <a:endParaRPr lang="pt-BR"/>
        </a:p>
      </dgm:t>
    </dgm:pt>
    <dgm:pt modelId="{ED0576B4-FAF2-44F0-9A02-7E480F8E1791}" type="pres">
      <dgm:prSet presAssocID="{28BAD608-391A-4568-8B24-4132DE5ED418}" presName="sibTrans" presStyleLbl="sibTrans2D1" presStyleIdx="2" presStyleCnt="10"/>
      <dgm:spPr/>
      <dgm:t>
        <a:bodyPr/>
        <a:lstStyle/>
        <a:p>
          <a:endParaRPr lang="pt-BR"/>
        </a:p>
      </dgm:t>
    </dgm:pt>
    <dgm:pt modelId="{A671A43B-E796-4BBF-BC6B-4EAB78C439D6}" type="pres">
      <dgm:prSet presAssocID="{28BAD608-391A-4568-8B24-4132DE5ED418}" presName="connectorText" presStyleLbl="sibTrans2D1" presStyleIdx="2" presStyleCnt="10"/>
      <dgm:spPr/>
      <dgm:t>
        <a:bodyPr/>
        <a:lstStyle/>
        <a:p>
          <a:endParaRPr lang="pt-BR"/>
        </a:p>
      </dgm:t>
    </dgm:pt>
    <dgm:pt modelId="{D2B71E1C-623F-44A1-8A50-3CD796515658}" type="pres">
      <dgm:prSet presAssocID="{B1439F57-8F44-4F23-B8DF-916B1FA686B6}" presName="node" presStyleLbl="node1" presStyleIdx="3" presStyleCnt="11" custLinFactNeighborY="10023">
        <dgm:presLayoutVars>
          <dgm:bulletEnabled val="1"/>
        </dgm:presLayoutVars>
      </dgm:prSet>
      <dgm:spPr/>
      <dgm:t>
        <a:bodyPr/>
        <a:lstStyle/>
        <a:p>
          <a:endParaRPr lang="pt-BR"/>
        </a:p>
      </dgm:t>
    </dgm:pt>
    <dgm:pt modelId="{49A664BA-2A6B-4577-B11F-CFF8339ECAC7}" type="pres">
      <dgm:prSet presAssocID="{1C102F21-25B1-4A60-A62B-80A485A8A05E}" presName="sibTrans" presStyleLbl="sibTrans2D1" presStyleIdx="3" presStyleCnt="10"/>
      <dgm:spPr/>
      <dgm:t>
        <a:bodyPr/>
        <a:lstStyle/>
        <a:p>
          <a:endParaRPr lang="pt-BR"/>
        </a:p>
      </dgm:t>
    </dgm:pt>
    <dgm:pt modelId="{57528A0D-731C-4D9D-AF65-4B6063E5CC61}" type="pres">
      <dgm:prSet presAssocID="{1C102F21-25B1-4A60-A62B-80A485A8A05E}" presName="connectorText" presStyleLbl="sibTrans2D1" presStyleIdx="3" presStyleCnt="10"/>
      <dgm:spPr/>
      <dgm:t>
        <a:bodyPr/>
        <a:lstStyle/>
        <a:p>
          <a:endParaRPr lang="pt-BR"/>
        </a:p>
      </dgm:t>
    </dgm:pt>
    <dgm:pt modelId="{3742178B-2E07-4C41-84CB-D9D92668488B}" type="pres">
      <dgm:prSet presAssocID="{7838EF34-2249-4B9E-9126-B26844F80A3F}" presName="node" presStyleLbl="node1" presStyleIdx="4" presStyleCnt="11">
        <dgm:presLayoutVars>
          <dgm:bulletEnabled val="1"/>
        </dgm:presLayoutVars>
      </dgm:prSet>
      <dgm:spPr/>
      <dgm:t>
        <a:bodyPr/>
        <a:lstStyle/>
        <a:p>
          <a:endParaRPr lang="pt-BR"/>
        </a:p>
      </dgm:t>
    </dgm:pt>
    <dgm:pt modelId="{A9BFD965-605D-4802-83B9-085DEC65B993}" type="pres">
      <dgm:prSet presAssocID="{19F82DD0-03A1-4B76-987C-85BCA63C1167}" presName="sibTrans" presStyleLbl="sibTrans2D1" presStyleIdx="4" presStyleCnt="10"/>
      <dgm:spPr/>
      <dgm:t>
        <a:bodyPr/>
        <a:lstStyle/>
        <a:p>
          <a:endParaRPr lang="pt-BR"/>
        </a:p>
      </dgm:t>
    </dgm:pt>
    <dgm:pt modelId="{70CCDB88-F915-40A1-99CC-059FC0D7CE05}" type="pres">
      <dgm:prSet presAssocID="{19F82DD0-03A1-4B76-987C-85BCA63C1167}" presName="connectorText" presStyleLbl="sibTrans2D1" presStyleIdx="4" presStyleCnt="10"/>
      <dgm:spPr/>
      <dgm:t>
        <a:bodyPr/>
        <a:lstStyle/>
        <a:p>
          <a:endParaRPr lang="pt-BR"/>
        </a:p>
      </dgm:t>
    </dgm:pt>
    <dgm:pt modelId="{F3FCBA0D-CF2C-471E-A094-9BD8925DA0E2}" type="pres">
      <dgm:prSet presAssocID="{26F36346-FD12-40EB-8FC0-314FE63F6592}" presName="node" presStyleLbl="node1" presStyleIdx="5" presStyleCnt="11">
        <dgm:presLayoutVars>
          <dgm:bulletEnabled val="1"/>
        </dgm:presLayoutVars>
      </dgm:prSet>
      <dgm:spPr/>
      <dgm:t>
        <a:bodyPr/>
        <a:lstStyle/>
        <a:p>
          <a:endParaRPr lang="pt-BR"/>
        </a:p>
      </dgm:t>
    </dgm:pt>
    <dgm:pt modelId="{CD780CE2-6E92-4378-8582-1AFCBAD1AC04}" type="pres">
      <dgm:prSet presAssocID="{1F57C7DA-EA36-41D8-ACCE-1740071F50A4}" presName="sibTrans" presStyleLbl="sibTrans2D1" presStyleIdx="5" presStyleCnt="10"/>
      <dgm:spPr/>
      <dgm:t>
        <a:bodyPr/>
        <a:lstStyle/>
        <a:p>
          <a:endParaRPr lang="pt-BR"/>
        </a:p>
      </dgm:t>
    </dgm:pt>
    <dgm:pt modelId="{90FB10AF-6B63-4083-848B-3A9804470D8D}" type="pres">
      <dgm:prSet presAssocID="{1F57C7DA-EA36-41D8-ACCE-1740071F50A4}" presName="connectorText" presStyleLbl="sibTrans2D1" presStyleIdx="5" presStyleCnt="10"/>
      <dgm:spPr/>
      <dgm:t>
        <a:bodyPr/>
        <a:lstStyle/>
        <a:p>
          <a:endParaRPr lang="pt-BR"/>
        </a:p>
      </dgm:t>
    </dgm:pt>
    <dgm:pt modelId="{1A91E8AA-4A01-4C85-A747-4056073E2AE7}" type="pres">
      <dgm:prSet presAssocID="{BA24C8F4-A4F9-441D-89DC-1EE793BC726B}" presName="node" presStyleLbl="node1" presStyleIdx="6" presStyleCnt="11">
        <dgm:presLayoutVars>
          <dgm:bulletEnabled val="1"/>
        </dgm:presLayoutVars>
      </dgm:prSet>
      <dgm:spPr/>
      <dgm:t>
        <a:bodyPr/>
        <a:lstStyle/>
        <a:p>
          <a:endParaRPr lang="pt-BR"/>
        </a:p>
      </dgm:t>
    </dgm:pt>
    <dgm:pt modelId="{C8399F4E-3E9F-4DA1-B236-3FA46C146082}" type="pres">
      <dgm:prSet presAssocID="{25049E7C-AC86-4151-BE32-74A67D257D66}" presName="sibTrans" presStyleLbl="sibTrans2D1" presStyleIdx="6" presStyleCnt="10"/>
      <dgm:spPr/>
      <dgm:t>
        <a:bodyPr/>
        <a:lstStyle/>
        <a:p>
          <a:endParaRPr lang="pt-BR"/>
        </a:p>
      </dgm:t>
    </dgm:pt>
    <dgm:pt modelId="{26A79AEA-DE46-4A3B-A7EE-1AE9C44DD61C}" type="pres">
      <dgm:prSet presAssocID="{25049E7C-AC86-4151-BE32-74A67D257D66}" presName="connectorText" presStyleLbl="sibTrans2D1" presStyleIdx="6" presStyleCnt="10"/>
      <dgm:spPr/>
      <dgm:t>
        <a:bodyPr/>
        <a:lstStyle/>
        <a:p>
          <a:endParaRPr lang="pt-BR"/>
        </a:p>
      </dgm:t>
    </dgm:pt>
    <dgm:pt modelId="{74785A50-D15A-4060-B892-BC50F0ADFDDA}" type="pres">
      <dgm:prSet presAssocID="{7BB50C38-912B-4FA8-BE21-9605A881C70C}" presName="node" presStyleLbl="node1" presStyleIdx="7" presStyleCnt="11">
        <dgm:presLayoutVars>
          <dgm:bulletEnabled val="1"/>
        </dgm:presLayoutVars>
      </dgm:prSet>
      <dgm:spPr/>
      <dgm:t>
        <a:bodyPr/>
        <a:lstStyle/>
        <a:p>
          <a:endParaRPr lang="pt-BR"/>
        </a:p>
      </dgm:t>
    </dgm:pt>
    <dgm:pt modelId="{9EF4A5C9-F8DE-453F-AC70-8DEF3590A242}" type="pres">
      <dgm:prSet presAssocID="{7A8779BB-44BA-471D-A2A3-C39AD3A88AF2}" presName="sibTrans" presStyleLbl="sibTrans2D1" presStyleIdx="7" presStyleCnt="10"/>
      <dgm:spPr/>
      <dgm:t>
        <a:bodyPr/>
        <a:lstStyle/>
        <a:p>
          <a:endParaRPr lang="pt-BR"/>
        </a:p>
      </dgm:t>
    </dgm:pt>
    <dgm:pt modelId="{986613CE-113D-49C5-80F3-F3891E37B52B}" type="pres">
      <dgm:prSet presAssocID="{7A8779BB-44BA-471D-A2A3-C39AD3A88AF2}" presName="connectorText" presStyleLbl="sibTrans2D1" presStyleIdx="7" presStyleCnt="10"/>
      <dgm:spPr/>
      <dgm:t>
        <a:bodyPr/>
        <a:lstStyle/>
        <a:p>
          <a:endParaRPr lang="pt-BR"/>
        </a:p>
      </dgm:t>
    </dgm:pt>
    <dgm:pt modelId="{152E6D39-850B-4C32-94C2-981AFBB27C85}" type="pres">
      <dgm:prSet presAssocID="{0392F445-A2D0-43AB-AC28-39EE96F9AC8F}" presName="node" presStyleLbl="node1" presStyleIdx="8" presStyleCnt="11" custLinFactNeighborY="-7948">
        <dgm:presLayoutVars>
          <dgm:bulletEnabled val="1"/>
        </dgm:presLayoutVars>
      </dgm:prSet>
      <dgm:spPr/>
      <dgm:t>
        <a:bodyPr/>
        <a:lstStyle/>
        <a:p>
          <a:endParaRPr lang="pt-BR"/>
        </a:p>
      </dgm:t>
    </dgm:pt>
    <dgm:pt modelId="{DE522BEA-64FC-4D2E-AF28-9CEECBFD5662}" type="pres">
      <dgm:prSet presAssocID="{CFA1DF68-F53B-4509-92EC-6D4650C5FDB8}" presName="sibTrans" presStyleLbl="sibTrans2D1" presStyleIdx="8" presStyleCnt="10"/>
      <dgm:spPr/>
      <dgm:t>
        <a:bodyPr/>
        <a:lstStyle/>
        <a:p>
          <a:endParaRPr lang="pt-BR"/>
        </a:p>
      </dgm:t>
    </dgm:pt>
    <dgm:pt modelId="{4BB73AE7-F36F-47C5-ABCA-A71A7AC3E78C}" type="pres">
      <dgm:prSet presAssocID="{CFA1DF68-F53B-4509-92EC-6D4650C5FDB8}" presName="connectorText" presStyleLbl="sibTrans2D1" presStyleIdx="8" presStyleCnt="10"/>
      <dgm:spPr/>
      <dgm:t>
        <a:bodyPr/>
        <a:lstStyle/>
        <a:p>
          <a:endParaRPr lang="pt-BR"/>
        </a:p>
      </dgm:t>
    </dgm:pt>
    <dgm:pt modelId="{E2DB5E31-D6DA-4C13-B224-5FB6B50188CB}" type="pres">
      <dgm:prSet presAssocID="{6EB3E7F6-8E63-4915-B69C-06279FC18FBA}" presName="node" presStyleLbl="node1" presStyleIdx="9" presStyleCnt="11" custLinFactNeighborY="-7948">
        <dgm:presLayoutVars>
          <dgm:bulletEnabled val="1"/>
        </dgm:presLayoutVars>
      </dgm:prSet>
      <dgm:spPr/>
      <dgm:t>
        <a:bodyPr/>
        <a:lstStyle/>
        <a:p>
          <a:endParaRPr lang="pt-BR"/>
        </a:p>
      </dgm:t>
    </dgm:pt>
    <dgm:pt modelId="{D24FCA36-6D19-48B7-82C5-FAA9C764D2E6}" type="pres">
      <dgm:prSet presAssocID="{0312C748-DCEA-4A21-827E-7D6642126C22}" presName="sibTrans" presStyleLbl="sibTrans2D1" presStyleIdx="9" presStyleCnt="10"/>
      <dgm:spPr/>
      <dgm:t>
        <a:bodyPr/>
        <a:lstStyle/>
        <a:p>
          <a:endParaRPr lang="pt-BR"/>
        </a:p>
      </dgm:t>
    </dgm:pt>
    <dgm:pt modelId="{D22A609F-40A8-46DC-9E18-DF53CBFD75F6}" type="pres">
      <dgm:prSet presAssocID="{0312C748-DCEA-4A21-827E-7D6642126C22}" presName="connectorText" presStyleLbl="sibTrans2D1" presStyleIdx="9" presStyleCnt="10"/>
      <dgm:spPr/>
      <dgm:t>
        <a:bodyPr/>
        <a:lstStyle/>
        <a:p>
          <a:endParaRPr lang="pt-BR"/>
        </a:p>
      </dgm:t>
    </dgm:pt>
    <dgm:pt modelId="{15934033-7CE2-4BCC-A402-917049B8FDF4}" type="pres">
      <dgm:prSet presAssocID="{47D5BCE2-77D9-4BCB-9241-E613C4A53F9D}" presName="node" presStyleLbl="node1" presStyleIdx="10" presStyleCnt="11" custLinFactNeighborY="-7948">
        <dgm:presLayoutVars>
          <dgm:bulletEnabled val="1"/>
        </dgm:presLayoutVars>
      </dgm:prSet>
      <dgm:spPr/>
      <dgm:t>
        <a:bodyPr/>
        <a:lstStyle/>
        <a:p>
          <a:endParaRPr lang="pt-BR"/>
        </a:p>
      </dgm:t>
    </dgm:pt>
  </dgm:ptLst>
  <dgm:cxnLst>
    <dgm:cxn modelId="{DBCC1179-1631-4F8D-8B1B-EC1EC0927A2B}" type="presOf" srcId="{7838EF34-2249-4B9E-9126-B26844F80A3F}" destId="{3742178B-2E07-4C41-84CB-D9D92668488B}" srcOrd="0" destOrd="0" presId="urn:microsoft.com/office/officeart/2005/8/layout/process5"/>
    <dgm:cxn modelId="{906F280F-5B8D-40A1-914C-6AF8135B412D}" type="presOf" srcId="{28BAD608-391A-4568-8B24-4132DE5ED418}" destId="{A671A43B-E796-4BBF-BC6B-4EAB78C439D6}" srcOrd="1" destOrd="0" presId="urn:microsoft.com/office/officeart/2005/8/layout/process5"/>
    <dgm:cxn modelId="{B1868272-2438-45C6-B10B-A00FED6D3721}" type="presOf" srcId="{0312C748-DCEA-4A21-827E-7D6642126C22}" destId="{D22A609F-40A8-46DC-9E18-DF53CBFD75F6}" srcOrd="1" destOrd="0" presId="urn:microsoft.com/office/officeart/2005/8/layout/process5"/>
    <dgm:cxn modelId="{B7D7317C-6B5C-451A-A3A8-22EBC6971FF2}" type="presOf" srcId="{28BAD608-391A-4568-8B24-4132DE5ED418}" destId="{ED0576B4-FAF2-44F0-9A02-7E480F8E1791}" srcOrd="0" destOrd="0" presId="urn:microsoft.com/office/officeart/2005/8/layout/process5"/>
    <dgm:cxn modelId="{56F3D726-5299-4451-817A-DDEC6E63317F}" type="presOf" srcId="{3DC28D2B-4DA5-4D8E-8429-2A895BC47F92}" destId="{55B20069-2CDF-4534-B76C-0975500FD558}" srcOrd="0" destOrd="0" presId="urn:microsoft.com/office/officeart/2005/8/layout/process5"/>
    <dgm:cxn modelId="{BC7453D4-0A11-4EA7-A30E-7038BF94DF03}" type="presOf" srcId="{08A6199F-9A2F-4950-9917-0688ABA8E5F3}" destId="{75021256-7A1B-4CE2-BC57-B7EC734723A4}" srcOrd="1" destOrd="0" presId="urn:microsoft.com/office/officeart/2005/8/layout/process5"/>
    <dgm:cxn modelId="{61E140CB-4F0A-41BF-B327-477A3A9947C6}" type="presOf" srcId="{5A374915-3805-418A-9AF6-B0CAE4F1D81E}" destId="{9B76CF1F-03D0-4D00-8D86-FAFF6F9845F2}" srcOrd="0" destOrd="0" presId="urn:microsoft.com/office/officeart/2005/8/layout/process5"/>
    <dgm:cxn modelId="{33F09940-272A-4EAC-88E9-D26874D9760A}" type="presOf" srcId="{0392F445-A2D0-43AB-AC28-39EE96F9AC8F}" destId="{152E6D39-850B-4C32-94C2-981AFBB27C85}" srcOrd="0" destOrd="0" presId="urn:microsoft.com/office/officeart/2005/8/layout/process5"/>
    <dgm:cxn modelId="{C02FCC2D-9D98-4CEC-B3AF-CA2E04442826}" type="presOf" srcId="{CFA1DF68-F53B-4509-92EC-6D4650C5FDB8}" destId="{DE522BEA-64FC-4D2E-AF28-9CEECBFD5662}" srcOrd="0" destOrd="0" presId="urn:microsoft.com/office/officeart/2005/8/layout/process5"/>
    <dgm:cxn modelId="{26580F6E-76B1-4909-B3F6-B7A50C26BA78}" srcId="{816E49DA-38AA-4327-8FF3-06C87D458579}" destId="{6EB3E7F6-8E63-4915-B69C-06279FC18FBA}" srcOrd="9" destOrd="0" parTransId="{C6923F7E-A8DE-410E-8298-2A37B7946D08}" sibTransId="{0312C748-DCEA-4A21-827E-7D6642126C22}"/>
    <dgm:cxn modelId="{4B78C3AE-778B-497F-BA0E-25EF84B3C3EC}" srcId="{816E49DA-38AA-4327-8FF3-06C87D458579}" destId="{B087D72C-3379-4224-93D1-4BF5C48AEEFD}" srcOrd="1" destOrd="0" parTransId="{E8B15710-4C97-4CA2-B348-13ACD6275BD6}" sibTransId="{B3FD87AA-1E50-4CC4-A1BE-8E38457998CB}"/>
    <dgm:cxn modelId="{AF9D0E3D-18EA-4D0D-B621-578AD725557F}" type="presOf" srcId="{816E49DA-38AA-4327-8FF3-06C87D458579}" destId="{A1E0595B-ABB0-4AF3-B9A3-5A79DB91B82E}" srcOrd="0" destOrd="0" presId="urn:microsoft.com/office/officeart/2005/8/layout/process5"/>
    <dgm:cxn modelId="{1CF2EB69-29C7-4411-9414-20EFBB143895}" type="presOf" srcId="{08A6199F-9A2F-4950-9917-0688ABA8E5F3}" destId="{838E7E62-177C-4644-A962-DC085AE4B747}" srcOrd="0" destOrd="0" presId="urn:microsoft.com/office/officeart/2005/8/layout/process5"/>
    <dgm:cxn modelId="{5F18ADB9-618E-46A1-807E-E7951DCCB75E}" srcId="{816E49DA-38AA-4327-8FF3-06C87D458579}" destId="{26F36346-FD12-40EB-8FC0-314FE63F6592}" srcOrd="5" destOrd="0" parTransId="{247C8BBB-677B-4A30-BEE2-25594D2D5187}" sibTransId="{1F57C7DA-EA36-41D8-ACCE-1740071F50A4}"/>
    <dgm:cxn modelId="{CD82AA17-43E1-4331-9029-1AD0A2F34040}" srcId="{816E49DA-38AA-4327-8FF3-06C87D458579}" destId="{BA24C8F4-A4F9-441D-89DC-1EE793BC726B}" srcOrd="6" destOrd="0" parTransId="{AD098343-F71C-46EF-9364-A69915713D92}" sibTransId="{25049E7C-AC86-4151-BE32-74A67D257D66}"/>
    <dgm:cxn modelId="{A38AAEDB-BAE8-40E7-B461-49E429CFF2DC}" type="presOf" srcId="{19F82DD0-03A1-4B76-987C-85BCA63C1167}" destId="{A9BFD965-605D-4802-83B9-085DEC65B993}" srcOrd="0" destOrd="0" presId="urn:microsoft.com/office/officeart/2005/8/layout/process5"/>
    <dgm:cxn modelId="{A52E6CC8-0D35-4E0A-8B7E-1530DE2CE56D}" type="presOf" srcId="{7BB50C38-912B-4FA8-BE21-9605A881C70C}" destId="{74785A50-D15A-4060-B892-BC50F0ADFDDA}" srcOrd="0" destOrd="0" presId="urn:microsoft.com/office/officeart/2005/8/layout/process5"/>
    <dgm:cxn modelId="{8872A1D3-9155-4C8E-9AF4-F88FAEBEAB68}" type="presOf" srcId="{7A8779BB-44BA-471D-A2A3-C39AD3A88AF2}" destId="{9EF4A5C9-F8DE-453F-AC70-8DEF3590A242}" srcOrd="0" destOrd="0" presId="urn:microsoft.com/office/officeart/2005/8/layout/process5"/>
    <dgm:cxn modelId="{36E6BDF9-BF96-4D01-BDDE-1DC735D0A4FC}" type="presOf" srcId="{26F36346-FD12-40EB-8FC0-314FE63F6592}" destId="{F3FCBA0D-CF2C-471E-A094-9BD8925DA0E2}" srcOrd="0" destOrd="0" presId="urn:microsoft.com/office/officeart/2005/8/layout/process5"/>
    <dgm:cxn modelId="{2DECAD2B-AFDC-4410-A7CF-89C15B3F421D}" srcId="{816E49DA-38AA-4327-8FF3-06C87D458579}" destId="{7BB50C38-912B-4FA8-BE21-9605A881C70C}" srcOrd="7" destOrd="0" parTransId="{B1A9019B-CBFE-455E-9C15-D46056DB7FCA}" sibTransId="{7A8779BB-44BA-471D-A2A3-C39AD3A88AF2}"/>
    <dgm:cxn modelId="{9961E612-AEA5-4F78-B2E2-F973CF1C8734}" type="presOf" srcId="{6EB3E7F6-8E63-4915-B69C-06279FC18FBA}" destId="{E2DB5E31-D6DA-4C13-B224-5FB6B50188CB}" srcOrd="0" destOrd="0" presId="urn:microsoft.com/office/officeart/2005/8/layout/process5"/>
    <dgm:cxn modelId="{914CC1EB-5573-43FE-97BA-5DC289D44772}" type="presOf" srcId="{B087D72C-3379-4224-93D1-4BF5C48AEEFD}" destId="{4A0370E8-550A-432C-A741-2FA024EF9D40}" srcOrd="0" destOrd="0" presId="urn:microsoft.com/office/officeart/2005/8/layout/process5"/>
    <dgm:cxn modelId="{A6F6DA7B-9892-4937-B6D9-A22F910937F5}" srcId="{816E49DA-38AA-4327-8FF3-06C87D458579}" destId="{3DC28D2B-4DA5-4D8E-8429-2A895BC47F92}" srcOrd="0" destOrd="0" parTransId="{58862922-678A-457F-ACAE-2EBD1FDD85EC}" sibTransId="{08A6199F-9A2F-4950-9917-0688ABA8E5F3}"/>
    <dgm:cxn modelId="{239A6F50-3AA0-4522-BEAC-EAD3FC6DF6DA}" type="presOf" srcId="{CFA1DF68-F53B-4509-92EC-6D4650C5FDB8}" destId="{4BB73AE7-F36F-47C5-ABCA-A71A7AC3E78C}" srcOrd="1" destOrd="0" presId="urn:microsoft.com/office/officeart/2005/8/layout/process5"/>
    <dgm:cxn modelId="{AC3B5698-D8AD-442B-8B4E-17DFB5F9B89C}" srcId="{816E49DA-38AA-4327-8FF3-06C87D458579}" destId="{7838EF34-2249-4B9E-9126-B26844F80A3F}" srcOrd="4" destOrd="0" parTransId="{D84FE99C-1DE9-4158-B03B-DA18D82774F0}" sibTransId="{19F82DD0-03A1-4B76-987C-85BCA63C1167}"/>
    <dgm:cxn modelId="{70606019-2B55-4B30-9C7E-B6AFCE5803DA}" type="presOf" srcId="{25049E7C-AC86-4151-BE32-74A67D257D66}" destId="{26A79AEA-DE46-4A3B-A7EE-1AE9C44DD61C}" srcOrd="1" destOrd="0" presId="urn:microsoft.com/office/officeart/2005/8/layout/process5"/>
    <dgm:cxn modelId="{42C8E09B-D225-455F-BD03-1BA22DB085B0}" type="presOf" srcId="{7A8779BB-44BA-471D-A2A3-C39AD3A88AF2}" destId="{986613CE-113D-49C5-80F3-F3891E37B52B}" srcOrd="1" destOrd="0" presId="urn:microsoft.com/office/officeart/2005/8/layout/process5"/>
    <dgm:cxn modelId="{6FFF0B59-121B-4216-BF7C-517724198A39}" type="presOf" srcId="{B1439F57-8F44-4F23-B8DF-916B1FA686B6}" destId="{D2B71E1C-623F-44A1-8A50-3CD796515658}" srcOrd="0" destOrd="0" presId="urn:microsoft.com/office/officeart/2005/8/layout/process5"/>
    <dgm:cxn modelId="{67C3EDAA-4678-40AC-9E96-D7C3FA62D8EB}" srcId="{816E49DA-38AA-4327-8FF3-06C87D458579}" destId="{B1439F57-8F44-4F23-B8DF-916B1FA686B6}" srcOrd="3" destOrd="0" parTransId="{60FE470C-44E8-4D39-BA8C-ABF44547FF35}" sibTransId="{1C102F21-25B1-4A60-A62B-80A485A8A05E}"/>
    <dgm:cxn modelId="{63E577DA-81CD-4AF4-8BC5-314776F6B0B3}" type="presOf" srcId="{BA24C8F4-A4F9-441D-89DC-1EE793BC726B}" destId="{1A91E8AA-4A01-4C85-A747-4056073E2AE7}" srcOrd="0" destOrd="0" presId="urn:microsoft.com/office/officeart/2005/8/layout/process5"/>
    <dgm:cxn modelId="{A411C54E-9A4C-4785-A812-5FEE6B53851C}" type="presOf" srcId="{1F57C7DA-EA36-41D8-ACCE-1740071F50A4}" destId="{CD780CE2-6E92-4378-8582-1AFCBAD1AC04}" srcOrd="0" destOrd="0" presId="urn:microsoft.com/office/officeart/2005/8/layout/process5"/>
    <dgm:cxn modelId="{FE533AEF-875F-40ED-8959-C141D8D5D322}" srcId="{816E49DA-38AA-4327-8FF3-06C87D458579}" destId="{5A374915-3805-418A-9AF6-B0CAE4F1D81E}" srcOrd="2" destOrd="0" parTransId="{CB96921D-F135-48CD-AD94-E0B119E65469}" sibTransId="{28BAD608-391A-4568-8B24-4132DE5ED418}"/>
    <dgm:cxn modelId="{7F71A70B-2EEB-4CE1-9857-59A7A6B177F2}" type="presOf" srcId="{1C102F21-25B1-4A60-A62B-80A485A8A05E}" destId="{57528A0D-731C-4D9D-AF65-4B6063E5CC61}" srcOrd="1" destOrd="0" presId="urn:microsoft.com/office/officeart/2005/8/layout/process5"/>
    <dgm:cxn modelId="{AA77DAA0-4601-42EF-9994-375E3BF6B5ED}" type="presOf" srcId="{B3FD87AA-1E50-4CC4-A1BE-8E38457998CB}" destId="{3F83D68F-FFE4-4070-8F5F-400B761C51F4}" srcOrd="0" destOrd="0" presId="urn:microsoft.com/office/officeart/2005/8/layout/process5"/>
    <dgm:cxn modelId="{01ACAC20-31B8-43A0-BB38-24BC3FFE3CD3}" type="presOf" srcId="{B3FD87AA-1E50-4CC4-A1BE-8E38457998CB}" destId="{3A09A3DD-7092-434A-A6CB-BDB3515A1687}" srcOrd="1" destOrd="0" presId="urn:microsoft.com/office/officeart/2005/8/layout/process5"/>
    <dgm:cxn modelId="{167A2D58-389F-4E01-8632-9FC7872F585D}" type="presOf" srcId="{1F57C7DA-EA36-41D8-ACCE-1740071F50A4}" destId="{90FB10AF-6B63-4083-848B-3A9804470D8D}" srcOrd="1" destOrd="0" presId="urn:microsoft.com/office/officeart/2005/8/layout/process5"/>
    <dgm:cxn modelId="{00C28B69-4A43-4BFD-B648-0DF6710807C9}" srcId="{816E49DA-38AA-4327-8FF3-06C87D458579}" destId="{0392F445-A2D0-43AB-AC28-39EE96F9AC8F}" srcOrd="8" destOrd="0" parTransId="{ABDC7E80-F6AD-4D3F-BA17-82AEBCA0A31F}" sibTransId="{CFA1DF68-F53B-4509-92EC-6D4650C5FDB8}"/>
    <dgm:cxn modelId="{AA9370A3-F8FF-48A2-B9B7-7DB914DBB0F3}" srcId="{816E49DA-38AA-4327-8FF3-06C87D458579}" destId="{47D5BCE2-77D9-4BCB-9241-E613C4A53F9D}" srcOrd="10" destOrd="0" parTransId="{6B9EA3E6-E214-4DA8-9E6A-FA9976F93DE2}" sibTransId="{67ECDFCA-CDE6-4B0B-8040-1FEB70F6F31D}"/>
    <dgm:cxn modelId="{9AEFC3C8-15E3-495D-9EE1-E76026A55AEF}" type="presOf" srcId="{19F82DD0-03A1-4B76-987C-85BCA63C1167}" destId="{70CCDB88-F915-40A1-99CC-059FC0D7CE05}" srcOrd="1" destOrd="0" presId="urn:microsoft.com/office/officeart/2005/8/layout/process5"/>
    <dgm:cxn modelId="{D3E95750-2068-45E7-81AB-15146F714D4E}" type="presOf" srcId="{0312C748-DCEA-4A21-827E-7D6642126C22}" destId="{D24FCA36-6D19-48B7-82C5-FAA9C764D2E6}" srcOrd="0" destOrd="0" presId="urn:microsoft.com/office/officeart/2005/8/layout/process5"/>
    <dgm:cxn modelId="{EC69966B-4DC2-4780-A566-A8DE78254709}" type="presOf" srcId="{47D5BCE2-77D9-4BCB-9241-E613C4A53F9D}" destId="{15934033-7CE2-4BCC-A402-917049B8FDF4}" srcOrd="0" destOrd="0" presId="urn:microsoft.com/office/officeart/2005/8/layout/process5"/>
    <dgm:cxn modelId="{4F060BF1-E559-484B-9A54-E6D545E0284D}" type="presOf" srcId="{1C102F21-25B1-4A60-A62B-80A485A8A05E}" destId="{49A664BA-2A6B-4577-B11F-CFF8339ECAC7}" srcOrd="0" destOrd="0" presId="urn:microsoft.com/office/officeart/2005/8/layout/process5"/>
    <dgm:cxn modelId="{F894E228-773F-4D3A-9B60-62E67B595DB2}" type="presOf" srcId="{25049E7C-AC86-4151-BE32-74A67D257D66}" destId="{C8399F4E-3E9F-4DA1-B236-3FA46C146082}" srcOrd="0" destOrd="0" presId="urn:microsoft.com/office/officeart/2005/8/layout/process5"/>
    <dgm:cxn modelId="{BA54E0D3-BA7B-4115-ABFD-72D2B38A9185}" type="presParOf" srcId="{A1E0595B-ABB0-4AF3-B9A3-5A79DB91B82E}" destId="{55B20069-2CDF-4534-B76C-0975500FD558}" srcOrd="0" destOrd="0" presId="urn:microsoft.com/office/officeart/2005/8/layout/process5"/>
    <dgm:cxn modelId="{0D6E7D6D-0D4D-4E24-B4A3-39445980C7BE}" type="presParOf" srcId="{A1E0595B-ABB0-4AF3-B9A3-5A79DB91B82E}" destId="{838E7E62-177C-4644-A962-DC085AE4B747}" srcOrd="1" destOrd="0" presId="urn:microsoft.com/office/officeart/2005/8/layout/process5"/>
    <dgm:cxn modelId="{EB0D2F92-AD87-4403-B6CC-F8A6055EFD63}" type="presParOf" srcId="{838E7E62-177C-4644-A962-DC085AE4B747}" destId="{75021256-7A1B-4CE2-BC57-B7EC734723A4}" srcOrd="0" destOrd="0" presId="urn:microsoft.com/office/officeart/2005/8/layout/process5"/>
    <dgm:cxn modelId="{6ACC35E3-D490-4519-95BA-1D305B2373E5}" type="presParOf" srcId="{A1E0595B-ABB0-4AF3-B9A3-5A79DB91B82E}" destId="{4A0370E8-550A-432C-A741-2FA024EF9D40}" srcOrd="2" destOrd="0" presId="urn:microsoft.com/office/officeart/2005/8/layout/process5"/>
    <dgm:cxn modelId="{57386F21-3D31-4BC6-9DDE-35B876FF8015}" type="presParOf" srcId="{A1E0595B-ABB0-4AF3-B9A3-5A79DB91B82E}" destId="{3F83D68F-FFE4-4070-8F5F-400B761C51F4}" srcOrd="3" destOrd="0" presId="urn:microsoft.com/office/officeart/2005/8/layout/process5"/>
    <dgm:cxn modelId="{E97E7EF1-CB25-4AB2-B18C-7EDC2894AD75}" type="presParOf" srcId="{3F83D68F-FFE4-4070-8F5F-400B761C51F4}" destId="{3A09A3DD-7092-434A-A6CB-BDB3515A1687}" srcOrd="0" destOrd="0" presId="urn:microsoft.com/office/officeart/2005/8/layout/process5"/>
    <dgm:cxn modelId="{A568500D-FA32-47EE-A553-8D47B883BC6C}" type="presParOf" srcId="{A1E0595B-ABB0-4AF3-B9A3-5A79DB91B82E}" destId="{9B76CF1F-03D0-4D00-8D86-FAFF6F9845F2}" srcOrd="4" destOrd="0" presId="urn:microsoft.com/office/officeart/2005/8/layout/process5"/>
    <dgm:cxn modelId="{E9A7BFD6-0DEF-4312-9215-4479388373DA}" type="presParOf" srcId="{A1E0595B-ABB0-4AF3-B9A3-5A79DB91B82E}" destId="{ED0576B4-FAF2-44F0-9A02-7E480F8E1791}" srcOrd="5" destOrd="0" presId="urn:microsoft.com/office/officeart/2005/8/layout/process5"/>
    <dgm:cxn modelId="{7F8810EB-7420-48EB-911B-0AD08416978E}" type="presParOf" srcId="{ED0576B4-FAF2-44F0-9A02-7E480F8E1791}" destId="{A671A43B-E796-4BBF-BC6B-4EAB78C439D6}" srcOrd="0" destOrd="0" presId="urn:microsoft.com/office/officeart/2005/8/layout/process5"/>
    <dgm:cxn modelId="{3F9B0BC1-137E-4A0C-96B5-AA6FB18A330E}" type="presParOf" srcId="{A1E0595B-ABB0-4AF3-B9A3-5A79DB91B82E}" destId="{D2B71E1C-623F-44A1-8A50-3CD796515658}" srcOrd="6" destOrd="0" presId="urn:microsoft.com/office/officeart/2005/8/layout/process5"/>
    <dgm:cxn modelId="{2576266E-86E2-49F4-9EAE-B2BB2E878B97}" type="presParOf" srcId="{A1E0595B-ABB0-4AF3-B9A3-5A79DB91B82E}" destId="{49A664BA-2A6B-4577-B11F-CFF8339ECAC7}" srcOrd="7" destOrd="0" presId="urn:microsoft.com/office/officeart/2005/8/layout/process5"/>
    <dgm:cxn modelId="{9F7C376F-E757-4EF6-A1D8-23C84DC0ECA5}" type="presParOf" srcId="{49A664BA-2A6B-4577-B11F-CFF8339ECAC7}" destId="{57528A0D-731C-4D9D-AF65-4B6063E5CC61}" srcOrd="0" destOrd="0" presId="urn:microsoft.com/office/officeart/2005/8/layout/process5"/>
    <dgm:cxn modelId="{29A986FA-F3EA-40D3-9518-EFD7CAF7DB2D}" type="presParOf" srcId="{A1E0595B-ABB0-4AF3-B9A3-5A79DB91B82E}" destId="{3742178B-2E07-4C41-84CB-D9D92668488B}" srcOrd="8" destOrd="0" presId="urn:microsoft.com/office/officeart/2005/8/layout/process5"/>
    <dgm:cxn modelId="{69EB4CA0-71D9-4E08-9730-DC3B88CB2E21}" type="presParOf" srcId="{A1E0595B-ABB0-4AF3-B9A3-5A79DB91B82E}" destId="{A9BFD965-605D-4802-83B9-085DEC65B993}" srcOrd="9" destOrd="0" presId="urn:microsoft.com/office/officeart/2005/8/layout/process5"/>
    <dgm:cxn modelId="{312F648E-FF77-46DE-91EA-C3A1BE09AAF8}" type="presParOf" srcId="{A9BFD965-605D-4802-83B9-085DEC65B993}" destId="{70CCDB88-F915-40A1-99CC-059FC0D7CE05}" srcOrd="0" destOrd="0" presId="urn:microsoft.com/office/officeart/2005/8/layout/process5"/>
    <dgm:cxn modelId="{7C373E51-C04A-45A3-B387-539DCBC012B1}" type="presParOf" srcId="{A1E0595B-ABB0-4AF3-B9A3-5A79DB91B82E}" destId="{F3FCBA0D-CF2C-471E-A094-9BD8925DA0E2}" srcOrd="10" destOrd="0" presId="urn:microsoft.com/office/officeart/2005/8/layout/process5"/>
    <dgm:cxn modelId="{2FC742DE-58D9-4EA0-A07B-27F21F1DC43A}" type="presParOf" srcId="{A1E0595B-ABB0-4AF3-B9A3-5A79DB91B82E}" destId="{CD780CE2-6E92-4378-8582-1AFCBAD1AC04}" srcOrd="11" destOrd="0" presId="urn:microsoft.com/office/officeart/2005/8/layout/process5"/>
    <dgm:cxn modelId="{5603B941-D27E-4890-BED2-9B755011691E}" type="presParOf" srcId="{CD780CE2-6E92-4378-8582-1AFCBAD1AC04}" destId="{90FB10AF-6B63-4083-848B-3A9804470D8D}" srcOrd="0" destOrd="0" presId="urn:microsoft.com/office/officeart/2005/8/layout/process5"/>
    <dgm:cxn modelId="{DAA03707-7268-4017-8D93-436B7AE58B86}" type="presParOf" srcId="{A1E0595B-ABB0-4AF3-B9A3-5A79DB91B82E}" destId="{1A91E8AA-4A01-4C85-A747-4056073E2AE7}" srcOrd="12" destOrd="0" presId="urn:microsoft.com/office/officeart/2005/8/layout/process5"/>
    <dgm:cxn modelId="{B3785681-38E8-45DB-A8CF-974C059382E6}" type="presParOf" srcId="{A1E0595B-ABB0-4AF3-B9A3-5A79DB91B82E}" destId="{C8399F4E-3E9F-4DA1-B236-3FA46C146082}" srcOrd="13" destOrd="0" presId="urn:microsoft.com/office/officeart/2005/8/layout/process5"/>
    <dgm:cxn modelId="{6AA58A25-3B19-4255-93EE-DF8CFC42F6EC}" type="presParOf" srcId="{C8399F4E-3E9F-4DA1-B236-3FA46C146082}" destId="{26A79AEA-DE46-4A3B-A7EE-1AE9C44DD61C}" srcOrd="0" destOrd="0" presId="urn:microsoft.com/office/officeart/2005/8/layout/process5"/>
    <dgm:cxn modelId="{D39E2FB5-128B-4710-B7EF-F3F93EFC94A9}" type="presParOf" srcId="{A1E0595B-ABB0-4AF3-B9A3-5A79DB91B82E}" destId="{74785A50-D15A-4060-B892-BC50F0ADFDDA}" srcOrd="14" destOrd="0" presId="urn:microsoft.com/office/officeart/2005/8/layout/process5"/>
    <dgm:cxn modelId="{2D3AEA35-814E-40AF-AECF-C6CABB6C9514}" type="presParOf" srcId="{A1E0595B-ABB0-4AF3-B9A3-5A79DB91B82E}" destId="{9EF4A5C9-F8DE-453F-AC70-8DEF3590A242}" srcOrd="15" destOrd="0" presId="urn:microsoft.com/office/officeart/2005/8/layout/process5"/>
    <dgm:cxn modelId="{71137558-5468-4D73-A294-09D025593468}" type="presParOf" srcId="{9EF4A5C9-F8DE-453F-AC70-8DEF3590A242}" destId="{986613CE-113D-49C5-80F3-F3891E37B52B}" srcOrd="0" destOrd="0" presId="urn:microsoft.com/office/officeart/2005/8/layout/process5"/>
    <dgm:cxn modelId="{6B256B03-1A7F-45D0-BFB4-82939605B8B2}" type="presParOf" srcId="{A1E0595B-ABB0-4AF3-B9A3-5A79DB91B82E}" destId="{152E6D39-850B-4C32-94C2-981AFBB27C85}" srcOrd="16" destOrd="0" presId="urn:microsoft.com/office/officeart/2005/8/layout/process5"/>
    <dgm:cxn modelId="{D082DA06-E3C9-4F6B-9F4E-EB212A9D40D6}" type="presParOf" srcId="{A1E0595B-ABB0-4AF3-B9A3-5A79DB91B82E}" destId="{DE522BEA-64FC-4D2E-AF28-9CEECBFD5662}" srcOrd="17" destOrd="0" presId="urn:microsoft.com/office/officeart/2005/8/layout/process5"/>
    <dgm:cxn modelId="{C9812A82-3029-4BDF-A1CF-F32D3E0C6C99}" type="presParOf" srcId="{DE522BEA-64FC-4D2E-AF28-9CEECBFD5662}" destId="{4BB73AE7-F36F-47C5-ABCA-A71A7AC3E78C}" srcOrd="0" destOrd="0" presId="urn:microsoft.com/office/officeart/2005/8/layout/process5"/>
    <dgm:cxn modelId="{9214582D-F227-4FB8-A0EC-EF7382912C26}" type="presParOf" srcId="{A1E0595B-ABB0-4AF3-B9A3-5A79DB91B82E}" destId="{E2DB5E31-D6DA-4C13-B224-5FB6B50188CB}" srcOrd="18" destOrd="0" presId="urn:microsoft.com/office/officeart/2005/8/layout/process5"/>
    <dgm:cxn modelId="{45E06D59-C744-444B-A412-6CE1DB6C5BB9}" type="presParOf" srcId="{A1E0595B-ABB0-4AF3-B9A3-5A79DB91B82E}" destId="{D24FCA36-6D19-48B7-82C5-FAA9C764D2E6}" srcOrd="19" destOrd="0" presId="urn:microsoft.com/office/officeart/2005/8/layout/process5"/>
    <dgm:cxn modelId="{A27DE829-9D41-470A-BF3C-12BE43C82661}" type="presParOf" srcId="{D24FCA36-6D19-48B7-82C5-FAA9C764D2E6}" destId="{D22A609F-40A8-46DC-9E18-DF53CBFD75F6}" srcOrd="0" destOrd="0" presId="urn:microsoft.com/office/officeart/2005/8/layout/process5"/>
    <dgm:cxn modelId="{3A84D3CD-E78A-40DE-B579-2F64CC0640D8}" type="presParOf" srcId="{A1E0595B-ABB0-4AF3-B9A3-5A79DB91B82E}" destId="{15934033-7CE2-4BCC-A402-917049B8FDF4}" srcOrd="2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8B5F-7358-4F3A-8603-6A4ADB90D670}" type="doc">
      <dgm:prSet loTypeId="urn:microsoft.com/office/officeart/2005/8/layout/process5" loCatId="process" qsTypeId="urn:microsoft.com/office/officeart/2005/8/quickstyle/3d2" qsCatId="3D" csTypeId="urn:microsoft.com/office/officeart/2005/8/colors/accent0_1" csCatId="mainScheme" phldr="1"/>
      <dgm:spPr/>
      <dgm:t>
        <a:bodyPr/>
        <a:lstStyle/>
        <a:p>
          <a:endParaRPr lang="pt-BR"/>
        </a:p>
      </dgm:t>
    </dgm:pt>
    <dgm:pt modelId="{10184740-4091-4EEC-8781-7B82A3DC2CDF}">
      <dgm:prSet phldrT="[Texto]" custT="1"/>
      <dgm:spPr/>
      <dgm:t>
        <a:bodyPr/>
        <a:lstStyle/>
        <a:p>
          <a:r>
            <a:rPr lang="pt-BR" sz="1600" dirty="0" smtClean="0">
              <a:latin typeface="Times New Roman" panose="02020603050405020304" pitchFamily="18" charset="0"/>
              <a:cs typeface="Times New Roman" panose="02020603050405020304" pitchFamily="18" charset="0"/>
            </a:rPr>
            <a:t>Análise das bases de dados dos sistemas FGC e LS.</a:t>
          </a:r>
          <a:endParaRPr lang="pt-BR" sz="1600" dirty="0">
            <a:latin typeface="Times New Roman" panose="02020603050405020304" pitchFamily="18" charset="0"/>
            <a:cs typeface="Times New Roman" panose="02020603050405020304" pitchFamily="18" charset="0"/>
          </a:endParaRPr>
        </a:p>
      </dgm:t>
    </dgm:pt>
    <dgm:pt modelId="{3A2F10A1-5174-4FEC-B30A-857C1F2F3936}" type="parTrans" cxnId="{A15CC34C-E80D-4239-BA09-FD59106E9B05}">
      <dgm:prSet/>
      <dgm:spPr/>
      <dgm:t>
        <a:bodyPr/>
        <a:lstStyle/>
        <a:p>
          <a:endParaRPr lang="pt-BR" sz="1600">
            <a:latin typeface="Times New Roman" panose="02020603050405020304" pitchFamily="18" charset="0"/>
            <a:cs typeface="Times New Roman" panose="02020603050405020304" pitchFamily="18" charset="0"/>
          </a:endParaRPr>
        </a:p>
      </dgm:t>
    </dgm:pt>
    <dgm:pt modelId="{7F27D210-A653-4230-A9F5-1F61A18108C8}" type="sibTrans" cxnId="{A15CC34C-E80D-4239-BA09-FD59106E9B05}">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543C869C-BF09-4810-9A00-1F57E7F75D62}">
      <dgm:prSet phldrT="[Texto]" custT="1"/>
      <dgm:spPr/>
      <dgm:t>
        <a:bodyPr/>
        <a:lstStyle/>
        <a:p>
          <a:r>
            <a:rPr lang="pt-BR" sz="1600" dirty="0" smtClean="0">
              <a:latin typeface="Times New Roman" panose="02020603050405020304" pitchFamily="18" charset="0"/>
              <a:cs typeface="Times New Roman" panose="02020603050405020304" pitchFamily="18" charset="0"/>
            </a:rPr>
            <a:t>Documento de requisitos do usuário.</a:t>
          </a:r>
          <a:endParaRPr lang="pt-BR" sz="1600" dirty="0">
            <a:latin typeface="Times New Roman" panose="02020603050405020304" pitchFamily="18" charset="0"/>
            <a:cs typeface="Times New Roman" panose="02020603050405020304" pitchFamily="18" charset="0"/>
          </a:endParaRPr>
        </a:p>
      </dgm:t>
    </dgm:pt>
    <dgm:pt modelId="{C7711E8A-4BB4-4EC2-9F9E-4142712F47C3}" type="parTrans" cxnId="{18EE75FB-33F9-4893-92D7-3432D75893DF}">
      <dgm:prSet/>
      <dgm:spPr/>
      <dgm:t>
        <a:bodyPr/>
        <a:lstStyle/>
        <a:p>
          <a:endParaRPr lang="pt-BR" sz="1600">
            <a:latin typeface="Times New Roman" panose="02020603050405020304" pitchFamily="18" charset="0"/>
            <a:cs typeface="Times New Roman" panose="02020603050405020304" pitchFamily="18" charset="0"/>
          </a:endParaRPr>
        </a:p>
      </dgm:t>
    </dgm:pt>
    <dgm:pt modelId="{9CC116BF-0C93-47D8-AA35-E7EEF8AF18AF}" type="sibTrans" cxnId="{18EE75FB-33F9-4893-92D7-3432D75893DF}">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7EEFA12D-0EEE-4F06-9DB7-9F412E550D2C}">
      <dgm:prSet phldrT="[Texto]" custT="1"/>
      <dgm:spPr/>
      <dgm:t>
        <a:bodyPr/>
        <a:lstStyle/>
        <a:p>
          <a:r>
            <a:rPr lang="pt-BR" sz="1600" dirty="0" smtClean="0">
              <a:latin typeface="Times New Roman" panose="02020603050405020304" pitchFamily="18" charset="0"/>
              <a:cs typeface="Times New Roman" panose="02020603050405020304" pitchFamily="18" charset="0"/>
            </a:rPr>
            <a:t>Seleção de ferramentas para implementação.</a:t>
          </a:r>
          <a:endParaRPr lang="pt-BR" sz="1600" dirty="0">
            <a:latin typeface="Times New Roman" panose="02020603050405020304" pitchFamily="18" charset="0"/>
            <a:cs typeface="Times New Roman" panose="02020603050405020304" pitchFamily="18" charset="0"/>
          </a:endParaRPr>
        </a:p>
      </dgm:t>
    </dgm:pt>
    <dgm:pt modelId="{B116623E-4A13-4E77-BE47-54D4C6009CB6}" type="parTrans" cxnId="{99DF572E-58BB-4694-860E-9308092FA4FE}">
      <dgm:prSet/>
      <dgm:spPr/>
      <dgm:t>
        <a:bodyPr/>
        <a:lstStyle/>
        <a:p>
          <a:endParaRPr lang="pt-BR" sz="1600">
            <a:latin typeface="Times New Roman" panose="02020603050405020304" pitchFamily="18" charset="0"/>
            <a:cs typeface="Times New Roman" panose="02020603050405020304" pitchFamily="18" charset="0"/>
          </a:endParaRPr>
        </a:p>
      </dgm:t>
    </dgm:pt>
    <dgm:pt modelId="{F7C7BD36-7845-4CBD-9BF8-B4F2E465097C}" type="sibTrans" cxnId="{99DF572E-58BB-4694-860E-9308092FA4FE}">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A0F45E53-A03A-4C9A-9306-B2E34354CDA6}">
      <dgm:prSet phldrT="[Texto]" custT="1"/>
      <dgm:spPr/>
      <dgm:t>
        <a:bodyPr/>
        <a:lstStyle/>
        <a:p>
          <a:r>
            <a:rPr lang="pt-BR" sz="1600" dirty="0" smtClean="0">
              <a:latin typeface="Times New Roman" panose="02020603050405020304" pitchFamily="18" charset="0"/>
              <a:cs typeface="Times New Roman" panose="02020603050405020304" pitchFamily="18" charset="0"/>
            </a:rPr>
            <a:t>Projeto e implementação do DW.</a:t>
          </a:r>
          <a:endParaRPr lang="pt-BR" sz="1600" dirty="0">
            <a:latin typeface="Times New Roman" panose="02020603050405020304" pitchFamily="18" charset="0"/>
            <a:cs typeface="Times New Roman" panose="02020603050405020304" pitchFamily="18" charset="0"/>
          </a:endParaRPr>
        </a:p>
      </dgm:t>
    </dgm:pt>
    <dgm:pt modelId="{1BBF3A61-32B6-44A3-9DDD-E87589D3973D}" type="parTrans" cxnId="{A8EFB6EE-E08C-433C-BD38-FD7F0EB3F040}">
      <dgm:prSet/>
      <dgm:spPr/>
      <dgm:t>
        <a:bodyPr/>
        <a:lstStyle/>
        <a:p>
          <a:endParaRPr lang="pt-BR" sz="1600">
            <a:latin typeface="Times New Roman" panose="02020603050405020304" pitchFamily="18" charset="0"/>
            <a:cs typeface="Times New Roman" panose="02020603050405020304" pitchFamily="18" charset="0"/>
          </a:endParaRPr>
        </a:p>
      </dgm:t>
    </dgm:pt>
    <dgm:pt modelId="{9AADF3A8-DC70-4F24-A05E-FDBC0025EB4E}" type="sibTrans" cxnId="{A8EFB6EE-E08C-433C-BD38-FD7F0EB3F040}">
      <dgm:prSet/>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4F5AF939-4462-4039-BA83-7235EBC16748}">
      <dgm:prSet phldrT="[Texto]" custT="1"/>
      <dgm:spPr/>
      <dgm:t>
        <a:bodyPr/>
        <a:lstStyle/>
        <a:p>
          <a:r>
            <a:rPr lang="pt-BR" sz="1600" dirty="0" smtClean="0">
              <a:latin typeface="Times New Roman" panose="02020603050405020304" pitchFamily="18" charset="0"/>
              <a:cs typeface="Times New Roman" panose="02020603050405020304" pitchFamily="18" charset="0"/>
            </a:rPr>
            <a:t>Projeto do sistema ETL.</a:t>
          </a:r>
          <a:endParaRPr lang="pt-BR" sz="1600" dirty="0">
            <a:latin typeface="Times New Roman" panose="02020603050405020304" pitchFamily="18" charset="0"/>
            <a:cs typeface="Times New Roman" panose="02020603050405020304" pitchFamily="18" charset="0"/>
          </a:endParaRPr>
        </a:p>
      </dgm:t>
    </dgm:pt>
    <dgm:pt modelId="{61EF1F5D-953E-48DA-AFC1-946BF9A114B8}" type="parTrans" cxnId="{D88B310F-5692-4ECF-AE7B-1A7D6CD8519D}">
      <dgm:prSet/>
      <dgm:spPr/>
      <dgm:t>
        <a:bodyPr/>
        <a:lstStyle/>
        <a:p>
          <a:endParaRPr lang="pt-BR"/>
        </a:p>
      </dgm:t>
    </dgm:pt>
    <dgm:pt modelId="{760D0773-44D0-4636-9CE1-6CE7F831394B}" type="sibTrans" cxnId="{D88B310F-5692-4ECF-AE7B-1A7D6CD8519D}">
      <dgm:prSet/>
      <dgm:spPr>
        <a:solidFill>
          <a:srgbClr val="FF0000"/>
        </a:solidFill>
      </dgm:spPr>
      <dgm:t>
        <a:bodyPr/>
        <a:lstStyle/>
        <a:p>
          <a:endParaRPr lang="pt-BR"/>
        </a:p>
      </dgm:t>
    </dgm:pt>
    <dgm:pt modelId="{EAD7FE08-C529-4210-B0A2-E68C29140567}">
      <dgm:prSet phldrT="[Texto]" custT="1"/>
      <dgm:spPr/>
      <dgm:t>
        <a:bodyPr/>
        <a:lstStyle/>
        <a:p>
          <a:r>
            <a:rPr lang="pt-BR" sz="1600" dirty="0" smtClean="0">
              <a:latin typeface="Times New Roman" panose="02020603050405020304" pitchFamily="18" charset="0"/>
              <a:cs typeface="Times New Roman" panose="02020603050405020304" pitchFamily="18" charset="0"/>
            </a:rPr>
            <a:t>Configuração dos cubos no servidor OLAP.</a:t>
          </a:r>
          <a:endParaRPr lang="pt-BR" sz="1600" dirty="0">
            <a:latin typeface="Times New Roman" panose="02020603050405020304" pitchFamily="18" charset="0"/>
            <a:cs typeface="Times New Roman" panose="02020603050405020304" pitchFamily="18" charset="0"/>
          </a:endParaRPr>
        </a:p>
      </dgm:t>
    </dgm:pt>
    <dgm:pt modelId="{E9E100BD-EFFC-4C76-A0D6-A0D778E3EC8C}" type="parTrans" cxnId="{DABAD3B9-33E2-42B3-934E-3A0B455968D1}">
      <dgm:prSet/>
      <dgm:spPr/>
      <dgm:t>
        <a:bodyPr/>
        <a:lstStyle/>
        <a:p>
          <a:endParaRPr lang="pt-BR"/>
        </a:p>
      </dgm:t>
    </dgm:pt>
    <dgm:pt modelId="{61833B37-B737-4834-99D0-EBBFB01F81DF}" type="sibTrans" cxnId="{DABAD3B9-33E2-42B3-934E-3A0B455968D1}">
      <dgm:prSet/>
      <dgm:spPr>
        <a:solidFill>
          <a:srgbClr val="FF0000"/>
        </a:solidFill>
      </dgm:spPr>
      <dgm:t>
        <a:bodyPr/>
        <a:lstStyle/>
        <a:p>
          <a:endParaRPr lang="pt-BR"/>
        </a:p>
      </dgm:t>
    </dgm:pt>
    <dgm:pt modelId="{7449890F-F613-4612-A58D-EE6EFE01DEE1}">
      <dgm:prSet phldrT="[Texto]" custT="1"/>
      <dgm:spPr/>
      <dgm:t>
        <a:bodyPr/>
        <a:lstStyle/>
        <a:p>
          <a:r>
            <a:rPr lang="pt-BR" sz="1600" dirty="0" smtClean="0">
              <a:latin typeface="Times New Roman" panose="02020603050405020304" pitchFamily="18" charset="0"/>
              <a:cs typeface="Times New Roman" panose="02020603050405020304" pitchFamily="18" charset="0"/>
            </a:rPr>
            <a:t>Configuração da aplicação e ferramentas de visualização de dados.</a:t>
          </a:r>
          <a:endParaRPr lang="pt-BR" sz="1600" dirty="0">
            <a:latin typeface="Times New Roman" panose="02020603050405020304" pitchFamily="18" charset="0"/>
            <a:cs typeface="Times New Roman" panose="02020603050405020304" pitchFamily="18" charset="0"/>
          </a:endParaRPr>
        </a:p>
      </dgm:t>
    </dgm:pt>
    <dgm:pt modelId="{FBB1E676-3E7B-4281-93B4-3E832BBBE300}" type="parTrans" cxnId="{13AD36D4-E24E-43CA-8298-31282ABCEE44}">
      <dgm:prSet/>
      <dgm:spPr/>
      <dgm:t>
        <a:bodyPr/>
        <a:lstStyle/>
        <a:p>
          <a:endParaRPr lang="pt-BR"/>
        </a:p>
      </dgm:t>
    </dgm:pt>
    <dgm:pt modelId="{777A69DB-4D26-49F3-A208-2A064E4545D0}" type="sibTrans" cxnId="{13AD36D4-E24E-43CA-8298-31282ABCEE44}">
      <dgm:prSet/>
      <dgm:spPr>
        <a:solidFill>
          <a:srgbClr val="FF0000"/>
        </a:solidFill>
      </dgm:spPr>
      <dgm:t>
        <a:bodyPr/>
        <a:lstStyle/>
        <a:p>
          <a:endParaRPr lang="pt-BR"/>
        </a:p>
      </dgm:t>
    </dgm:pt>
    <dgm:pt modelId="{AAA0FC8F-B7A0-4C59-BD02-29B0D09A470E}">
      <dgm:prSet phldrT="[Texto]" custT="1"/>
      <dgm:spPr/>
      <dgm:t>
        <a:bodyPr/>
        <a:lstStyle/>
        <a:p>
          <a:r>
            <a:rPr lang="pt-BR" sz="1600" dirty="0" smtClean="0">
              <a:latin typeface="Times New Roman" panose="02020603050405020304" pitchFamily="18" charset="0"/>
              <a:cs typeface="Times New Roman" panose="02020603050405020304" pitchFamily="18" charset="0"/>
            </a:rPr>
            <a:t>Documentação da solução e guia para o usuário.</a:t>
          </a:r>
          <a:endParaRPr lang="pt-BR" sz="1600" dirty="0">
            <a:latin typeface="Times New Roman" panose="02020603050405020304" pitchFamily="18" charset="0"/>
            <a:cs typeface="Times New Roman" panose="02020603050405020304" pitchFamily="18" charset="0"/>
          </a:endParaRPr>
        </a:p>
      </dgm:t>
    </dgm:pt>
    <dgm:pt modelId="{F714AD7E-0A9D-4887-B76B-003C9AADE48D}" type="parTrans" cxnId="{77F1CA48-9A59-4440-A588-8A7F9B550DB2}">
      <dgm:prSet/>
      <dgm:spPr/>
      <dgm:t>
        <a:bodyPr/>
        <a:lstStyle/>
        <a:p>
          <a:endParaRPr lang="pt-BR"/>
        </a:p>
      </dgm:t>
    </dgm:pt>
    <dgm:pt modelId="{A9E60C67-1892-4E8F-847A-2AF96F3B2746}" type="sibTrans" cxnId="{77F1CA48-9A59-4440-A588-8A7F9B550DB2}">
      <dgm:prSet/>
      <dgm:spPr/>
      <dgm:t>
        <a:bodyPr/>
        <a:lstStyle/>
        <a:p>
          <a:endParaRPr lang="pt-BR"/>
        </a:p>
      </dgm:t>
    </dgm:pt>
    <dgm:pt modelId="{E36873FF-FAD6-4A9F-B24E-F42DDE2AFAC5}" type="pres">
      <dgm:prSet presAssocID="{2BE38B5F-7358-4F3A-8603-6A4ADB90D670}" presName="diagram" presStyleCnt="0">
        <dgm:presLayoutVars>
          <dgm:dir/>
          <dgm:resizeHandles val="exact"/>
        </dgm:presLayoutVars>
      </dgm:prSet>
      <dgm:spPr/>
      <dgm:t>
        <a:bodyPr/>
        <a:lstStyle/>
        <a:p>
          <a:endParaRPr lang="pt-BR"/>
        </a:p>
      </dgm:t>
    </dgm:pt>
    <dgm:pt modelId="{D8C0687E-0D75-47ED-A391-428A87FB2BE5}" type="pres">
      <dgm:prSet presAssocID="{10184740-4091-4EEC-8781-7B82A3DC2CDF}" presName="node" presStyleLbl="node1" presStyleIdx="0" presStyleCnt="8" custScaleX="118430" custLinFactNeighborX="-160" custLinFactNeighborY="681">
        <dgm:presLayoutVars>
          <dgm:bulletEnabled val="1"/>
        </dgm:presLayoutVars>
      </dgm:prSet>
      <dgm:spPr/>
      <dgm:t>
        <a:bodyPr/>
        <a:lstStyle/>
        <a:p>
          <a:endParaRPr lang="pt-BR"/>
        </a:p>
      </dgm:t>
    </dgm:pt>
    <dgm:pt modelId="{CBCBD2D8-A994-4290-8D41-9F399C15281D}" type="pres">
      <dgm:prSet presAssocID="{7F27D210-A653-4230-A9F5-1F61A18108C8}" presName="sibTrans" presStyleLbl="sibTrans2D1" presStyleIdx="0" presStyleCnt="7"/>
      <dgm:spPr/>
      <dgm:t>
        <a:bodyPr/>
        <a:lstStyle/>
        <a:p>
          <a:endParaRPr lang="pt-BR"/>
        </a:p>
      </dgm:t>
    </dgm:pt>
    <dgm:pt modelId="{4FA6667D-5C16-4604-AC9D-02B98E385BB9}" type="pres">
      <dgm:prSet presAssocID="{7F27D210-A653-4230-A9F5-1F61A18108C8}" presName="connectorText" presStyleLbl="sibTrans2D1" presStyleIdx="0" presStyleCnt="7"/>
      <dgm:spPr/>
      <dgm:t>
        <a:bodyPr/>
        <a:lstStyle/>
        <a:p>
          <a:endParaRPr lang="pt-BR"/>
        </a:p>
      </dgm:t>
    </dgm:pt>
    <dgm:pt modelId="{862C54EC-62A9-4550-BEB7-962A34CF630E}" type="pres">
      <dgm:prSet presAssocID="{543C869C-BF09-4810-9A00-1F57E7F75D62}" presName="node" presStyleLbl="node1" presStyleIdx="1" presStyleCnt="8" custScaleX="121651" custLinFactNeighborX="224" custLinFactNeighborY="-4">
        <dgm:presLayoutVars>
          <dgm:bulletEnabled val="1"/>
        </dgm:presLayoutVars>
      </dgm:prSet>
      <dgm:spPr/>
      <dgm:t>
        <a:bodyPr/>
        <a:lstStyle/>
        <a:p>
          <a:endParaRPr lang="pt-BR"/>
        </a:p>
      </dgm:t>
    </dgm:pt>
    <dgm:pt modelId="{1E6667EF-C7AB-4670-B432-E519BB9CE38C}" type="pres">
      <dgm:prSet presAssocID="{9CC116BF-0C93-47D8-AA35-E7EEF8AF18AF}" presName="sibTrans" presStyleLbl="sibTrans2D1" presStyleIdx="1" presStyleCnt="7"/>
      <dgm:spPr/>
      <dgm:t>
        <a:bodyPr/>
        <a:lstStyle/>
        <a:p>
          <a:endParaRPr lang="pt-BR"/>
        </a:p>
      </dgm:t>
    </dgm:pt>
    <dgm:pt modelId="{998A0257-EE51-49DB-B4C3-15522E1F047A}" type="pres">
      <dgm:prSet presAssocID="{9CC116BF-0C93-47D8-AA35-E7EEF8AF18AF}" presName="connectorText" presStyleLbl="sibTrans2D1" presStyleIdx="1" presStyleCnt="7"/>
      <dgm:spPr/>
      <dgm:t>
        <a:bodyPr/>
        <a:lstStyle/>
        <a:p>
          <a:endParaRPr lang="pt-BR"/>
        </a:p>
      </dgm:t>
    </dgm:pt>
    <dgm:pt modelId="{90CA2CB0-91C2-4E2C-B332-9AA643FCDF92}" type="pres">
      <dgm:prSet presAssocID="{7EEFA12D-0EEE-4F06-9DB7-9F412E550D2C}" presName="node" presStyleLbl="node1" presStyleIdx="2" presStyleCnt="8" custScaleX="117454" custLinFactNeighborX="1953" custLinFactNeighborY="1750">
        <dgm:presLayoutVars>
          <dgm:bulletEnabled val="1"/>
        </dgm:presLayoutVars>
      </dgm:prSet>
      <dgm:spPr/>
      <dgm:t>
        <a:bodyPr/>
        <a:lstStyle/>
        <a:p>
          <a:endParaRPr lang="pt-BR"/>
        </a:p>
      </dgm:t>
    </dgm:pt>
    <dgm:pt modelId="{4534D0CA-F02B-4021-A87A-059F3CB91CF0}" type="pres">
      <dgm:prSet presAssocID="{F7C7BD36-7845-4CBD-9BF8-B4F2E465097C}" presName="sibTrans" presStyleLbl="sibTrans2D1" presStyleIdx="2" presStyleCnt="7"/>
      <dgm:spPr/>
      <dgm:t>
        <a:bodyPr/>
        <a:lstStyle/>
        <a:p>
          <a:endParaRPr lang="pt-BR"/>
        </a:p>
      </dgm:t>
    </dgm:pt>
    <dgm:pt modelId="{A1F340CE-8A62-48FA-966F-2353ED919FCA}" type="pres">
      <dgm:prSet presAssocID="{F7C7BD36-7845-4CBD-9BF8-B4F2E465097C}" presName="connectorText" presStyleLbl="sibTrans2D1" presStyleIdx="2" presStyleCnt="7"/>
      <dgm:spPr/>
      <dgm:t>
        <a:bodyPr/>
        <a:lstStyle/>
        <a:p>
          <a:endParaRPr lang="pt-BR"/>
        </a:p>
      </dgm:t>
    </dgm:pt>
    <dgm:pt modelId="{1FABE39D-34E3-4DD9-AB7B-3C282D06DA5A}" type="pres">
      <dgm:prSet presAssocID="{A0F45E53-A03A-4C9A-9306-B2E34354CDA6}" presName="node" presStyleLbl="node1" presStyleIdx="3" presStyleCnt="8" custScaleX="120976" custLinFactNeighborX="160" custLinFactNeighborY="-981">
        <dgm:presLayoutVars>
          <dgm:bulletEnabled val="1"/>
        </dgm:presLayoutVars>
      </dgm:prSet>
      <dgm:spPr/>
      <dgm:t>
        <a:bodyPr/>
        <a:lstStyle/>
        <a:p>
          <a:endParaRPr lang="pt-BR"/>
        </a:p>
      </dgm:t>
    </dgm:pt>
    <dgm:pt modelId="{E621A212-E2D6-4A76-82D5-0C343CD49B34}" type="pres">
      <dgm:prSet presAssocID="{9AADF3A8-DC70-4F24-A05E-FDBC0025EB4E}" presName="sibTrans" presStyleLbl="sibTrans2D1" presStyleIdx="3" presStyleCnt="7"/>
      <dgm:spPr/>
      <dgm:t>
        <a:bodyPr/>
        <a:lstStyle/>
        <a:p>
          <a:endParaRPr lang="pt-BR"/>
        </a:p>
      </dgm:t>
    </dgm:pt>
    <dgm:pt modelId="{A7E67088-2EC9-484B-B5B5-DB49B0D260C5}" type="pres">
      <dgm:prSet presAssocID="{9AADF3A8-DC70-4F24-A05E-FDBC0025EB4E}" presName="connectorText" presStyleLbl="sibTrans2D1" presStyleIdx="3" presStyleCnt="7"/>
      <dgm:spPr/>
      <dgm:t>
        <a:bodyPr/>
        <a:lstStyle/>
        <a:p>
          <a:endParaRPr lang="pt-BR"/>
        </a:p>
      </dgm:t>
    </dgm:pt>
    <dgm:pt modelId="{18B838D4-F07B-4E18-BCC9-0C09ED9AE285}" type="pres">
      <dgm:prSet presAssocID="{4F5AF939-4462-4039-BA83-7235EBC16748}" presName="node" presStyleLbl="node1" presStyleIdx="4" presStyleCnt="8" custScaleX="120111" custLinFactNeighborX="125" custLinFactNeighborY="-981">
        <dgm:presLayoutVars>
          <dgm:bulletEnabled val="1"/>
        </dgm:presLayoutVars>
      </dgm:prSet>
      <dgm:spPr/>
      <dgm:t>
        <a:bodyPr/>
        <a:lstStyle/>
        <a:p>
          <a:endParaRPr lang="pt-BR"/>
        </a:p>
      </dgm:t>
    </dgm:pt>
    <dgm:pt modelId="{98E12FF8-EC38-4F57-A780-EF34121FEC18}" type="pres">
      <dgm:prSet presAssocID="{760D0773-44D0-4636-9CE1-6CE7F831394B}" presName="sibTrans" presStyleLbl="sibTrans2D1" presStyleIdx="4" presStyleCnt="7"/>
      <dgm:spPr/>
      <dgm:t>
        <a:bodyPr/>
        <a:lstStyle/>
        <a:p>
          <a:endParaRPr lang="pt-BR"/>
        </a:p>
      </dgm:t>
    </dgm:pt>
    <dgm:pt modelId="{5CA3F020-B23B-4A60-A7A2-D72A7F5AFE8B}" type="pres">
      <dgm:prSet presAssocID="{760D0773-44D0-4636-9CE1-6CE7F831394B}" presName="connectorText" presStyleLbl="sibTrans2D1" presStyleIdx="4" presStyleCnt="7"/>
      <dgm:spPr/>
      <dgm:t>
        <a:bodyPr/>
        <a:lstStyle/>
        <a:p>
          <a:endParaRPr lang="pt-BR"/>
        </a:p>
      </dgm:t>
    </dgm:pt>
    <dgm:pt modelId="{49E11817-3C63-441D-9ED1-610B5ADEAB54}" type="pres">
      <dgm:prSet presAssocID="{EAD7FE08-C529-4210-B0A2-E68C29140567}" presName="node" presStyleLbl="node1" presStyleIdx="5" presStyleCnt="8" custScaleX="116704" custLinFactNeighborX="3724" custLinFactNeighborY="-981">
        <dgm:presLayoutVars>
          <dgm:bulletEnabled val="1"/>
        </dgm:presLayoutVars>
      </dgm:prSet>
      <dgm:spPr/>
      <dgm:t>
        <a:bodyPr/>
        <a:lstStyle/>
        <a:p>
          <a:endParaRPr lang="pt-BR"/>
        </a:p>
      </dgm:t>
    </dgm:pt>
    <dgm:pt modelId="{C6E35109-019D-4A93-B6CA-DD99F0C78EF6}" type="pres">
      <dgm:prSet presAssocID="{61833B37-B737-4834-99D0-EBBFB01F81DF}" presName="sibTrans" presStyleLbl="sibTrans2D1" presStyleIdx="5" presStyleCnt="7"/>
      <dgm:spPr/>
      <dgm:t>
        <a:bodyPr/>
        <a:lstStyle/>
        <a:p>
          <a:endParaRPr lang="pt-BR"/>
        </a:p>
      </dgm:t>
    </dgm:pt>
    <dgm:pt modelId="{D9593E0F-4C73-436A-97A2-0F83F22B95FF}" type="pres">
      <dgm:prSet presAssocID="{61833B37-B737-4834-99D0-EBBFB01F81DF}" presName="connectorText" presStyleLbl="sibTrans2D1" presStyleIdx="5" presStyleCnt="7"/>
      <dgm:spPr/>
      <dgm:t>
        <a:bodyPr/>
        <a:lstStyle/>
        <a:p>
          <a:endParaRPr lang="pt-BR"/>
        </a:p>
      </dgm:t>
    </dgm:pt>
    <dgm:pt modelId="{976B941F-F6A3-4C08-83CB-C3EB97A07538}" type="pres">
      <dgm:prSet presAssocID="{7449890F-F613-4612-A58D-EE6EFE01DEE1}" presName="node" presStyleLbl="node1" presStyleIdx="6" presStyleCnt="8" custScaleX="124357" custLinFactNeighborX="73" custLinFactNeighborY="-981">
        <dgm:presLayoutVars>
          <dgm:bulletEnabled val="1"/>
        </dgm:presLayoutVars>
      </dgm:prSet>
      <dgm:spPr/>
      <dgm:t>
        <a:bodyPr/>
        <a:lstStyle/>
        <a:p>
          <a:endParaRPr lang="pt-BR"/>
        </a:p>
      </dgm:t>
    </dgm:pt>
    <dgm:pt modelId="{4050126A-7CA7-4FE9-84BA-8AFE610DBF7B}" type="pres">
      <dgm:prSet presAssocID="{777A69DB-4D26-49F3-A208-2A064E4545D0}" presName="sibTrans" presStyleLbl="sibTrans2D1" presStyleIdx="6" presStyleCnt="7"/>
      <dgm:spPr/>
      <dgm:t>
        <a:bodyPr/>
        <a:lstStyle/>
        <a:p>
          <a:endParaRPr lang="pt-BR"/>
        </a:p>
      </dgm:t>
    </dgm:pt>
    <dgm:pt modelId="{69837660-C1D7-48E9-A290-1A701E6109FD}" type="pres">
      <dgm:prSet presAssocID="{777A69DB-4D26-49F3-A208-2A064E4545D0}" presName="connectorText" presStyleLbl="sibTrans2D1" presStyleIdx="6" presStyleCnt="7"/>
      <dgm:spPr/>
      <dgm:t>
        <a:bodyPr/>
        <a:lstStyle/>
        <a:p>
          <a:endParaRPr lang="pt-BR"/>
        </a:p>
      </dgm:t>
    </dgm:pt>
    <dgm:pt modelId="{55CE5B78-04F1-4170-9A42-902737F889A0}" type="pres">
      <dgm:prSet presAssocID="{AAA0FC8F-B7A0-4C59-BD02-29B0D09A470E}" presName="node" presStyleLbl="node1" presStyleIdx="7" presStyleCnt="8" custScaleX="121769" custLinFactNeighborX="4075" custLinFactNeighborY="-681">
        <dgm:presLayoutVars>
          <dgm:bulletEnabled val="1"/>
        </dgm:presLayoutVars>
      </dgm:prSet>
      <dgm:spPr/>
      <dgm:t>
        <a:bodyPr/>
        <a:lstStyle/>
        <a:p>
          <a:endParaRPr lang="pt-BR"/>
        </a:p>
      </dgm:t>
    </dgm:pt>
  </dgm:ptLst>
  <dgm:cxnLst>
    <dgm:cxn modelId="{18EE75FB-33F9-4893-92D7-3432D75893DF}" srcId="{2BE38B5F-7358-4F3A-8603-6A4ADB90D670}" destId="{543C869C-BF09-4810-9A00-1F57E7F75D62}" srcOrd="1" destOrd="0" parTransId="{C7711E8A-4BB4-4EC2-9F9E-4142712F47C3}" sibTransId="{9CC116BF-0C93-47D8-AA35-E7EEF8AF18AF}"/>
    <dgm:cxn modelId="{6D72F581-6555-40BE-844C-2734AAAAEDEF}" type="presOf" srcId="{61833B37-B737-4834-99D0-EBBFB01F81DF}" destId="{C6E35109-019D-4A93-B6CA-DD99F0C78EF6}" srcOrd="0" destOrd="0" presId="urn:microsoft.com/office/officeart/2005/8/layout/process5"/>
    <dgm:cxn modelId="{0581332D-A1BE-4C5E-A10E-03633EA8AE95}" type="presOf" srcId="{F7C7BD36-7845-4CBD-9BF8-B4F2E465097C}" destId="{A1F340CE-8A62-48FA-966F-2353ED919FCA}" srcOrd="1" destOrd="0" presId="urn:microsoft.com/office/officeart/2005/8/layout/process5"/>
    <dgm:cxn modelId="{8B45EC31-3C5E-40F7-9248-6CA6B619BAD7}" type="presOf" srcId="{4F5AF939-4462-4039-BA83-7235EBC16748}" destId="{18B838D4-F07B-4E18-BCC9-0C09ED9AE285}" srcOrd="0" destOrd="0" presId="urn:microsoft.com/office/officeart/2005/8/layout/process5"/>
    <dgm:cxn modelId="{B07766FB-56D8-4648-B710-4C97BE4948EF}" type="presOf" srcId="{9CC116BF-0C93-47D8-AA35-E7EEF8AF18AF}" destId="{1E6667EF-C7AB-4670-B432-E519BB9CE38C}" srcOrd="0" destOrd="0" presId="urn:microsoft.com/office/officeart/2005/8/layout/process5"/>
    <dgm:cxn modelId="{3A5958BE-6130-4B60-8C02-AF2A6DADFE5E}" type="presOf" srcId="{10184740-4091-4EEC-8781-7B82A3DC2CDF}" destId="{D8C0687E-0D75-47ED-A391-428A87FB2BE5}" srcOrd="0" destOrd="0" presId="urn:microsoft.com/office/officeart/2005/8/layout/process5"/>
    <dgm:cxn modelId="{386C9265-C247-4386-9554-8C3F7A17B59F}" type="presOf" srcId="{A0F45E53-A03A-4C9A-9306-B2E34354CDA6}" destId="{1FABE39D-34E3-4DD9-AB7B-3C282D06DA5A}" srcOrd="0" destOrd="0" presId="urn:microsoft.com/office/officeart/2005/8/layout/process5"/>
    <dgm:cxn modelId="{D88B310F-5692-4ECF-AE7B-1A7D6CD8519D}" srcId="{2BE38B5F-7358-4F3A-8603-6A4ADB90D670}" destId="{4F5AF939-4462-4039-BA83-7235EBC16748}" srcOrd="4" destOrd="0" parTransId="{61EF1F5D-953E-48DA-AFC1-946BF9A114B8}" sibTransId="{760D0773-44D0-4636-9CE1-6CE7F831394B}"/>
    <dgm:cxn modelId="{5E5E9B2A-29AE-4013-BA28-229F46FB409A}" type="presOf" srcId="{760D0773-44D0-4636-9CE1-6CE7F831394B}" destId="{98E12FF8-EC38-4F57-A780-EF34121FEC18}" srcOrd="0" destOrd="0" presId="urn:microsoft.com/office/officeart/2005/8/layout/process5"/>
    <dgm:cxn modelId="{18D591CD-854F-4198-8523-BC6F3D2D93F0}" type="presOf" srcId="{777A69DB-4D26-49F3-A208-2A064E4545D0}" destId="{69837660-C1D7-48E9-A290-1A701E6109FD}" srcOrd="1" destOrd="0" presId="urn:microsoft.com/office/officeart/2005/8/layout/process5"/>
    <dgm:cxn modelId="{BBEC491A-DE43-46CF-8861-05E9761ECEE0}" type="presOf" srcId="{7F27D210-A653-4230-A9F5-1F61A18108C8}" destId="{4FA6667D-5C16-4604-AC9D-02B98E385BB9}" srcOrd="1" destOrd="0" presId="urn:microsoft.com/office/officeart/2005/8/layout/process5"/>
    <dgm:cxn modelId="{DABAD3B9-33E2-42B3-934E-3A0B455968D1}" srcId="{2BE38B5F-7358-4F3A-8603-6A4ADB90D670}" destId="{EAD7FE08-C529-4210-B0A2-E68C29140567}" srcOrd="5" destOrd="0" parTransId="{E9E100BD-EFFC-4C76-A0D6-A0D778E3EC8C}" sibTransId="{61833B37-B737-4834-99D0-EBBFB01F81DF}"/>
    <dgm:cxn modelId="{8B7157AD-EA38-4C11-8EB0-17AFFE77D65D}" type="presOf" srcId="{777A69DB-4D26-49F3-A208-2A064E4545D0}" destId="{4050126A-7CA7-4FE9-84BA-8AFE610DBF7B}" srcOrd="0" destOrd="0" presId="urn:microsoft.com/office/officeart/2005/8/layout/process5"/>
    <dgm:cxn modelId="{27C7D09F-4680-4A75-926E-6B6D2AE19D05}" type="presOf" srcId="{AAA0FC8F-B7A0-4C59-BD02-29B0D09A470E}" destId="{55CE5B78-04F1-4170-9A42-902737F889A0}" srcOrd="0" destOrd="0" presId="urn:microsoft.com/office/officeart/2005/8/layout/process5"/>
    <dgm:cxn modelId="{5C7C5381-20B2-41EB-BE39-F205CC1B466A}" type="presOf" srcId="{9CC116BF-0C93-47D8-AA35-E7EEF8AF18AF}" destId="{998A0257-EE51-49DB-B4C3-15522E1F047A}" srcOrd="1" destOrd="0" presId="urn:microsoft.com/office/officeart/2005/8/layout/process5"/>
    <dgm:cxn modelId="{13AD36D4-E24E-43CA-8298-31282ABCEE44}" srcId="{2BE38B5F-7358-4F3A-8603-6A4ADB90D670}" destId="{7449890F-F613-4612-A58D-EE6EFE01DEE1}" srcOrd="6" destOrd="0" parTransId="{FBB1E676-3E7B-4281-93B4-3E832BBBE300}" sibTransId="{777A69DB-4D26-49F3-A208-2A064E4545D0}"/>
    <dgm:cxn modelId="{0012708A-5704-46A6-92A5-0E7EC42D8BB3}" type="presOf" srcId="{7449890F-F613-4612-A58D-EE6EFE01DEE1}" destId="{976B941F-F6A3-4C08-83CB-C3EB97A07538}" srcOrd="0" destOrd="0" presId="urn:microsoft.com/office/officeart/2005/8/layout/process5"/>
    <dgm:cxn modelId="{D51D0017-7ED0-4E13-9A84-C150DE915F05}" type="presOf" srcId="{7EEFA12D-0EEE-4F06-9DB7-9F412E550D2C}" destId="{90CA2CB0-91C2-4E2C-B332-9AA643FCDF92}" srcOrd="0" destOrd="0" presId="urn:microsoft.com/office/officeart/2005/8/layout/process5"/>
    <dgm:cxn modelId="{8D389B98-A8CB-4F1D-9887-3C0E927260BF}" type="presOf" srcId="{EAD7FE08-C529-4210-B0A2-E68C29140567}" destId="{49E11817-3C63-441D-9ED1-610B5ADEAB54}" srcOrd="0" destOrd="0" presId="urn:microsoft.com/office/officeart/2005/8/layout/process5"/>
    <dgm:cxn modelId="{A15CC34C-E80D-4239-BA09-FD59106E9B05}" srcId="{2BE38B5F-7358-4F3A-8603-6A4ADB90D670}" destId="{10184740-4091-4EEC-8781-7B82A3DC2CDF}" srcOrd="0" destOrd="0" parTransId="{3A2F10A1-5174-4FEC-B30A-857C1F2F3936}" sibTransId="{7F27D210-A653-4230-A9F5-1F61A18108C8}"/>
    <dgm:cxn modelId="{B434D3B6-45E4-4F3A-A810-98B6F1E3776A}" type="presOf" srcId="{9AADF3A8-DC70-4F24-A05E-FDBC0025EB4E}" destId="{E621A212-E2D6-4A76-82D5-0C343CD49B34}" srcOrd="0" destOrd="0" presId="urn:microsoft.com/office/officeart/2005/8/layout/process5"/>
    <dgm:cxn modelId="{10370CD4-B811-43F7-AD69-B9239688B83F}" type="presOf" srcId="{61833B37-B737-4834-99D0-EBBFB01F81DF}" destId="{D9593E0F-4C73-436A-97A2-0F83F22B95FF}" srcOrd="1" destOrd="0" presId="urn:microsoft.com/office/officeart/2005/8/layout/process5"/>
    <dgm:cxn modelId="{ECF910BD-A813-4CD1-8D9E-9D4B2EE126BA}" type="presOf" srcId="{760D0773-44D0-4636-9CE1-6CE7F831394B}" destId="{5CA3F020-B23B-4A60-A7A2-D72A7F5AFE8B}" srcOrd="1" destOrd="0" presId="urn:microsoft.com/office/officeart/2005/8/layout/process5"/>
    <dgm:cxn modelId="{99DF572E-58BB-4694-860E-9308092FA4FE}" srcId="{2BE38B5F-7358-4F3A-8603-6A4ADB90D670}" destId="{7EEFA12D-0EEE-4F06-9DB7-9F412E550D2C}" srcOrd="2" destOrd="0" parTransId="{B116623E-4A13-4E77-BE47-54D4C6009CB6}" sibTransId="{F7C7BD36-7845-4CBD-9BF8-B4F2E465097C}"/>
    <dgm:cxn modelId="{4486C12E-48DF-4238-9566-C0CA6C8FD4AE}" type="presOf" srcId="{7F27D210-A653-4230-A9F5-1F61A18108C8}" destId="{CBCBD2D8-A994-4290-8D41-9F399C15281D}" srcOrd="0" destOrd="0" presId="urn:microsoft.com/office/officeart/2005/8/layout/process5"/>
    <dgm:cxn modelId="{77F1CA48-9A59-4440-A588-8A7F9B550DB2}" srcId="{2BE38B5F-7358-4F3A-8603-6A4ADB90D670}" destId="{AAA0FC8F-B7A0-4C59-BD02-29B0D09A470E}" srcOrd="7" destOrd="0" parTransId="{F714AD7E-0A9D-4887-B76B-003C9AADE48D}" sibTransId="{A9E60C67-1892-4E8F-847A-2AF96F3B2746}"/>
    <dgm:cxn modelId="{F7207272-25F5-4391-A89F-997F16D31246}" type="presOf" srcId="{F7C7BD36-7845-4CBD-9BF8-B4F2E465097C}" destId="{4534D0CA-F02B-4021-A87A-059F3CB91CF0}" srcOrd="0" destOrd="0" presId="urn:microsoft.com/office/officeart/2005/8/layout/process5"/>
    <dgm:cxn modelId="{E19DF11C-A434-4378-B94E-FF3CCB189619}" type="presOf" srcId="{543C869C-BF09-4810-9A00-1F57E7F75D62}" destId="{862C54EC-62A9-4550-BEB7-962A34CF630E}" srcOrd="0" destOrd="0" presId="urn:microsoft.com/office/officeart/2005/8/layout/process5"/>
    <dgm:cxn modelId="{204EE8D1-7840-4D2C-B79D-F7BC699278D5}" type="presOf" srcId="{2BE38B5F-7358-4F3A-8603-6A4ADB90D670}" destId="{E36873FF-FAD6-4A9F-B24E-F42DDE2AFAC5}" srcOrd="0" destOrd="0" presId="urn:microsoft.com/office/officeart/2005/8/layout/process5"/>
    <dgm:cxn modelId="{A8EFB6EE-E08C-433C-BD38-FD7F0EB3F040}" srcId="{2BE38B5F-7358-4F3A-8603-6A4ADB90D670}" destId="{A0F45E53-A03A-4C9A-9306-B2E34354CDA6}" srcOrd="3" destOrd="0" parTransId="{1BBF3A61-32B6-44A3-9DDD-E87589D3973D}" sibTransId="{9AADF3A8-DC70-4F24-A05E-FDBC0025EB4E}"/>
    <dgm:cxn modelId="{B70B5F20-C06C-4270-A866-5EA3CAB38BA4}" type="presOf" srcId="{9AADF3A8-DC70-4F24-A05E-FDBC0025EB4E}" destId="{A7E67088-2EC9-484B-B5B5-DB49B0D260C5}" srcOrd="1" destOrd="0" presId="urn:microsoft.com/office/officeart/2005/8/layout/process5"/>
    <dgm:cxn modelId="{22721C2F-68B3-4288-8E8A-3B5F1AF04F14}" type="presParOf" srcId="{E36873FF-FAD6-4A9F-B24E-F42DDE2AFAC5}" destId="{D8C0687E-0D75-47ED-A391-428A87FB2BE5}" srcOrd="0" destOrd="0" presId="urn:microsoft.com/office/officeart/2005/8/layout/process5"/>
    <dgm:cxn modelId="{868EAA54-0BA3-435E-82D9-D47AA5E475FD}" type="presParOf" srcId="{E36873FF-FAD6-4A9F-B24E-F42DDE2AFAC5}" destId="{CBCBD2D8-A994-4290-8D41-9F399C15281D}" srcOrd="1" destOrd="0" presId="urn:microsoft.com/office/officeart/2005/8/layout/process5"/>
    <dgm:cxn modelId="{38FE0D79-74BE-415E-A539-21256EFBD4C6}" type="presParOf" srcId="{CBCBD2D8-A994-4290-8D41-9F399C15281D}" destId="{4FA6667D-5C16-4604-AC9D-02B98E385BB9}" srcOrd="0" destOrd="0" presId="urn:microsoft.com/office/officeart/2005/8/layout/process5"/>
    <dgm:cxn modelId="{6199456B-ABBE-4F7F-A70D-444C349B5D12}" type="presParOf" srcId="{E36873FF-FAD6-4A9F-B24E-F42DDE2AFAC5}" destId="{862C54EC-62A9-4550-BEB7-962A34CF630E}" srcOrd="2" destOrd="0" presId="urn:microsoft.com/office/officeart/2005/8/layout/process5"/>
    <dgm:cxn modelId="{FC1EA1E0-B310-4309-8CE4-735C982BA8CD}" type="presParOf" srcId="{E36873FF-FAD6-4A9F-B24E-F42DDE2AFAC5}" destId="{1E6667EF-C7AB-4670-B432-E519BB9CE38C}" srcOrd="3" destOrd="0" presId="urn:microsoft.com/office/officeart/2005/8/layout/process5"/>
    <dgm:cxn modelId="{4FD6A4B2-19E5-4CE0-B12D-9590F99E226C}" type="presParOf" srcId="{1E6667EF-C7AB-4670-B432-E519BB9CE38C}" destId="{998A0257-EE51-49DB-B4C3-15522E1F047A}" srcOrd="0" destOrd="0" presId="urn:microsoft.com/office/officeart/2005/8/layout/process5"/>
    <dgm:cxn modelId="{7AE6B236-8566-4367-8850-13FE121171A9}" type="presParOf" srcId="{E36873FF-FAD6-4A9F-B24E-F42DDE2AFAC5}" destId="{90CA2CB0-91C2-4E2C-B332-9AA643FCDF92}" srcOrd="4" destOrd="0" presId="urn:microsoft.com/office/officeart/2005/8/layout/process5"/>
    <dgm:cxn modelId="{9CE9EC22-3C4F-473D-B012-DE12D4C5243B}" type="presParOf" srcId="{E36873FF-FAD6-4A9F-B24E-F42DDE2AFAC5}" destId="{4534D0CA-F02B-4021-A87A-059F3CB91CF0}" srcOrd="5" destOrd="0" presId="urn:microsoft.com/office/officeart/2005/8/layout/process5"/>
    <dgm:cxn modelId="{CEFA6887-4D85-4E1F-B258-6CB8DC7B8693}" type="presParOf" srcId="{4534D0CA-F02B-4021-A87A-059F3CB91CF0}" destId="{A1F340CE-8A62-48FA-966F-2353ED919FCA}" srcOrd="0" destOrd="0" presId="urn:microsoft.com/office/officeart/2005/8/layout/process5"/>
    <dgm:cxn modelId="{687B4F78-FC1F-4552-8C4C-BCF8EF0756FC}" type="presParOf" srcId="{E36873FF-FAD6-4A9F-B24E-F42DDE2AFAC5}" destId="{1FABE39D-34E3-4DD9-AB7B-3C282D06DA5A}" srcOrd="6" destOrd="0" presId="urn:microsoft.com/office/officeart/2005/8/layout/process5"/>
    <dgm:cxn modelId="{89B121BB-E812-40BD-BA5E-C5ED9899E6AD}" type="presParOf" srcId="{E36873FF-FAD6-4A9F-B24E-F42DDE2AFAC5}" destId="{E621A212-E2D6-4A76-82D5-0C343CD49B34}" srcOrd="7" destOrd="0" presId="urn:microsoft.com/office/officeart/2005/8/layout/process5"/>
    <dgm:cxn modelId="{273E7719-0E20-4A21-99C0-76133FFBA909}" type="presParOf" srcId="{E621A212-E2D6-4A76-82D5-0C343CD49B34}" destId="{A7E67088-2EC9-484B-B5B5-DB49B0D260C5}" srcOrd="0" destOrd="0" presId="urn:microsoft.com/office/officeart/2005/8/layout/process5"/>
    <dgm:cxn modelId="{3AA00C8A-E10A-4D5C-A98B-9FA07B9001AE}" type="presParOf" srcId="{E36873FF-FAD6-4A9F-B24E-F42DDE2AFAC5}" destId="{18B838D4-F07B-4E18-BCC9-0C09ED9AE285}" srcOrd="8" destOrd="0" presId="urn:microsoft.com/office/officeart/2005/8/layout/process5"/>
    <dgm:cxn modelId="{239918AA-6A19-42F7-B4D1-56A4ECDA9F12}" type="presParOf" srcId="{E36873FF-FAD6-4A9F-B24E-F42DDE2AFAC5}" destId="{98E12FF8-EC38-4F57-A780-EF34121FEC18}" srcOrd="9" destOrd="0" presId="urn:microsoft.com/office/officeart/2005/8/layout/process5"/>
    <dgm:cxn modelId="{2A962D5D-EB87-4F5B-A84F-A7D422AAD418}" type="presParOf" srcId="{98E12FF8-EC38-4F57-A780-EF34121FEC18}" destId="{5CA3F020-B23B-4A60-A7A2-D72A7F5AFE8B}" srcOrd="0" destOrd="0" presId="urn:microsoft.com/office/officeart/2005/8/layout/process5"/>
    <dgm:cxn modelId="{ADEA77E6-F802-4183-B0D0-0CA086E5E8C9}" type="presParOf" srcId="{E36873FF-FAD6-4A9F-B24E-F42DDE2AFAC5}" destId="{49E11817-3C63-441D-9ED1-610B5ADEAB54}" srcOrd="10" destOrd="0" presId="urn:microsoft.com/office/officeart/2005/8/layout/process5"/>
    <dgm:cxn modelId="{9F274328-C654-465A-AACF-F2EF64984E23}" type="presParOf" srcId="{E36873FF-FAD6-4A9F-B24E-F42DDE2AFAC5}" destId="{C6E35109-019D-4A93-B6CA-DD99F0C78EF6}" srcOrd="11" destOrd="0" presId="urn:microsoft.com/office/officeart/2005/8/layout/process5"/>
    <dgm:cxn modelId="{25D20045-4C98-45DC-9716-85620A1C6450}" type="presParOf" srcId="{C6E35109-019D-4A93-B6CA-DD99F0C78EF6}" destId="{D9593E0F-4C73-436A-97A2-0F83F22B95FF}" srcOrd="0" destOrd="0" presId="urn:microsoft.com/office/officeart/2005/8/layout/process5"/>
    <dgm:cxn modelId="{181E79DC-CA71-4673-8AAF-12A9605EBD05}" type="presParOf" srcId="{E36873FF-FAD6-4A9F-B24E-F42DDE2AFAC5}" destId="{976B941F-F6A3-4C08-83CB-C3EB97A07538}" srcOrd="12" destOrd="0" presId="urn:microsoft.com/office/officeart/2005/8/layout/process5"/>
    <dgm:cxn modelId="{C8AF0BF2-C190-4BBC-A14D-B4F4AC0FB2B1}" type="presParOf" srcId="{E36873FF-FAD6-4A9F-B24E-F42DDE2AFAC5}" destId="{4050126A-7CA7-4FE9-84BA-8AFE610DBF7B}" srcOrd="13" destOrd="0" presId="urn:microsoft.com/office/officeart/2005/8/layout/process5"/>
    <dgm:cxn modelId="{963E5458-56CB-4B31-971C-191D36A93B69}" type="presParOf" srcId="{4050126A-7CA7-4FE9-84BA-8AFE610DBF7B}" destId="{69837660-C1D7-48E9-A290-1A701E6109FD}" srcOrd="0" destOrd="0" presId="urn:microsoft.com/office/officeart/2005/8/layout/process5"/>
    <dgm:cxn modelId="{2DC1FA70-6DB9-4423-A443-B8F4E2718D87}" type="presParOf" srcId="{E36873FF-FAD6-4A9F-B24E-F42DDE2AFAC5}" destId="{55CE5B78-04F1-4170-9A42-902737F889A0}"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709BC-BC39-400C-8D7F-753D91A10DDA}">
      <dsp:nvSpPr>
        <dsp:cNvPr id="0" name=""/>
        <dsp:cNvSpPr/>
      </dsp:nvSpPr>
      <dsp:spPr>
        <a:xfrm>
          <a:off x="825162" y="578849"/>
          <a:ext cx="4043556" cy="4043556"/>
        </a:xfrm>
        <a:prstGeom prst="blockArc">
          <a:avLst>
            <a:gd name="adj1" fmla="val 10758436"/>
            <a:gd name="adj2" fmla="val 16743511"/>
            <a:gd name="adj3" fmla="val 4643"/>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7E89E90-08D2-4D90-9E3D-EB89BB2A3F44}">
      <dsp:nvSpPr>
        <dsp:cNvPr id="0" name=""/>
        <dsp:cNvSpPr/>
      </dsp:nvSpPr>
      <dsp:spPr>
        <a:xfrm>
          <a:off x="825144" y="628112"/>
          <a:ext cx="4043556" cy="4043556"/>
        </a:xfrm>
        <a:prstGeom prst="blockArc">
          <a:avLst>
            <a:gd name="adj1" fmla="val 4856456"/>
            <a:gd name="adj2" fmla="val 10844194"/>
            <a:gd name="adj3" fmla="val 4643"/>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A2E86C5-BA4E-41EE-B53E-0EF062333B5F}">
      <dsp:nvSpPr>
        <dsp:cNvPr id="0" name=""/>
        <dsp:cNvSpPr/>
      </dsp:nvSpPr>
      <dsp:spPr>
        <a:xfrm>
          <a:off x="1364795" y="616767"/>
          <a:ext cx="4043556" cy="4043556"/>
        </a:xfrm>
        <a:prstGeom prst="blockArc">
          <a:avLst>
            <a:gd name="adj1" fmla="val 21518806"/>
            <a:gd name="adj2" fmla="val 5799025"/>
            <a:gd name="adj3" fmla="val 4643"/>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434DDE1-51CC-49DA-BA85-87BE8035A986}">
      <dsp:nvSpPr>
        <dsp:cNvPr id="0" name=""/>
        <dsp:cNvSpPr/>
      </dsp:nvSpPr>
      <dsp:spPr>
        <a:xfrm>
          <a:off x="1364347" y="590243"/>
          <a:ext cx="4043556" cy="4043556"/>
        </a:xfrm>
        <a:prstGeom prst="blockArc">
          <a:avLst>
            <a:gd name="adj1" fmla="val 15801761"/>
            <a:gd name="adj2" fmla="val 21564986"/>
            <a:gd name="adj3" fmla="val 4643"/>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3FF96F6-2718-4CD6-B832-96E1FE2C9F45}">
      <dsp:nvSpPr>
        <dsp:cNvPr id="0" name=""/>
        <dsp:cNvSpPr/>
      </dsp:nvSpPr>
      <dsp:spPr>
        <a:xfrm>
          <a:off x="1787639" y="1693935"/>
          <a:ext cx="2740452" cy="186264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rgbClr val="FFFF00"/>
              </a:solidFill>
              <a:latin typeface="Arial Rounded MT Bold" panose="020F0704030504030204" pitchFamily="34" charset="0"/>
            </a:rPr>
            <a:t>Business </a:t>
          </a:r>
          <a:r>
            <a:rPr lang="pt-BR" sz="2400" b="1" kern="1200" dirty="0" err="1" smtClean="0">
              <a:solidFill>
                <a:srgbClr val="FFFF00"/>
              </a:solidFill>
              <a:latin typeface="Arial Rounded MT Bold" panose="020F0704030504030204" pitchFamily="34" charset="0"/>
            </a:rPr>
            <a:t>Intelligence</a:t>
          </a:r>
          <a:endParaRPr lang="pt-BR" sz="2400" b="1" kern="1200" dirty="0">
            <a:solidFill>
              <a:srgbClr val="FFFF00"/>
            </a:solidFill>
            <a:latin typeface="Arial Rounded MT Bold" panose="020F0704030504030204" pitchFamily="34" charset="0"/>
          </a:endParaRPr>
        </a:p>
      </dsp:txBody>
      <dsp:txXfrm>
        <a:off x="2188969" y="1966713"/>
        <a:ext cx="1937792" cy="1317088"/>
      </dsp:txXfrm>
    </dsp:sp>
    <dsp:sp modelId="{8EC8903C-AFCC-483C-A241-8DD23AC7AEE9}">
      <dsp:nvSpPr>
        <dsp:cNvPr id="0" name=""/>
        <dsp:cNvSpPr/>
      </dsp:nvSpPr>
      <dsp:spPr>
        <a:xfrm>
          <a:off x="2204848" y="116053"/>
          <a:ext cx="1906034" cy="1068727"/>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Volume de Dados</a:t>
          </a:r>
          <a:endParaRPr lang="pt-BR" sz="1400" kern="1200" dirty="0">
            <a:latin typeface="Arial Rounded MT Bold" panose="020F0704030504030204" pitchFamily="34" charset="0"/>
          </a:endParaRPr>
        </a:p>
      </dsp:txBody>
      <dsp:txXfrm>
        <a:off x="2483980" y="272564"/>
        <a:ext cx="1347770" cy="755705"/>
      </dsp:txXfrm>
    </dsp:sp>
    <dsp:sp modelId="{21A5AA9F-4410-449D-AE69-59466F15E043}">
      <dsp:nvSpPr>
        <dsp:cNvPr id="0" name=""/>
        <dsp:cNvSpPr/>
      </dsp:nvSpPr>
      <dsp:spPr>
        <a:xfrm>
          <a:off x="4636371" y="1939981"/>
          <a:ext cx="1448982" cy="1303851"/>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Tomada de Decisão</a:t>
          </a:r>
          <a:endParaRPr lang="pt-BR" sz="1400" kern="1200" dirty="0">
            <a:latin typeface="Arial Rounded MT Bold" panose="020F0704030504030204" pitchFamily="34" charset="0"/>
          </a:endParaRPr>
        </a:p>
      </dsp:txBody>
      <dsp:txXfrm>
        <a:off x="4848570" y="2130926"/>
        <a:ext cx="1024584" cy="921961"/>
      </dsp:txXfrm>
    </dsp:sp>
    <dsp:sp modelId="{A20561A5-1E4B-43D1-BF1E-E4D83B7BF77A}">
      <dsp:nvSpPr>
        <dsp:cNvPr id="0" name=""/>
        <dsp:cNvSpPr/>
      </dsp:nvSpPr>
      <dsp:spPr>
        <a:xfrm>
          <a:off x="2239485" y="4060804"/>
          <a:ext cx="1836761" cy="1078584"/>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Extração de Informações</a:t>
          </a:r>
          <a:endParaRPr lang="pt-BR" sz="1400" kern="1200" dirty="0">
            <a:latin typeface="Arial Rounded MT Bold" panose="020F0704030504030204" pitchFamily="34" charset="0"/>
          </a:endParaRPr>
        </a:p>
      </dsp:txBody>
      <dsp:txXfrm>
        <a:off x="2508472" y="4218759"/>
        <a:ext cx="1298787" cy="762674"/>
      </dsp:txXfrm>
    </dsp:sp>
    <dsp:sp modelId="{7E85D360-ABE3-4A7F-8442-B3F6FC3813D1}">
      <dsp:nvSpPr>
        <dsp:cNvPr id="0" name=""/>
        <dsp:cNvSpPr/>
      </dsp:nvSpPr>
      <dsp:spPr>
        <a:xfrm>
          <a:off x="168726" y="1972577"/>
          <a:ext cx="1407037" cy="1303851"/>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Integração de Dados</a:t>
          </a:r>
          <a:endParaRPr lang="pt-BR" sz="1400" kern="1200" dirty="0">
            <a:latin typeface="Arial Rounded MT Bold" panose="020F0704030504030204" pitchFamily="34" charset="0"/>
          </a:endParaRPr>
        </a:p>
      </dsp:txBody>
      <dsp:txXfrm>
        <a:off x="374782" y="2163522"/>
        <a:ext cx="994925" cy="921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20069-2CDF-4534-B76C-0975500FD558}">
      <dsp:nvSpPr>
        <dsp:cNvPr id="0" name=""/>
        <dsp:cNvSpPr/>
      </dsp:nvSpPr>
      <dsp:spPr>
        <a:xfrm>
          <a:off x="4588"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Delimitação do </a:t>
          </a:r>
          <a:r>
            <a:rPr lang="pt-BR" sz="1800" b="1" kern="1200" dirty="0" smtClean="0">
              <a:solidFill>
                <a:schemeClr val="tx1"/>
              </a:solidFill>
              <a:latin typeface="Arial Rounded MT Bold" panose="020F0704030504030204" pitchFamily="34" charset="0"/>
              <a:cs typeface="Times New Roman" panose="02020603050405020304" pitchFamily="18" charset="0"/>
            </a:rPr>
            <a:t>problema</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39843" y="199712"/>
        <a:ext cx="1935640" cy="1133180"/>
      </dsp:txXfrm>
    </dsp:sp>
    <dsp:sp modelId="{838E7E62-177C-4644-A962-DC085AE4B747}">
      <dsp:nvSpPr>
        <dsp:cNvPr id="0" name=""/>
        <dsp:cNvSpPr/>
      </dsp:nvSpPr>
      <dsp:spPr>
        <a:xfrm>
          <a:off x="2187280" y="517540"/>
          <a:ext cx="425303" cy="497525"/>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2187280" y="617045"/>
        <a:ext cx="297712" cy="298515"/>
      </dsp:txXfrm>
    </dsp:sp>
    <dsp:sp modelId="{4A0370E8-550A-432C-A741-2FA024EF9D40}">
      <dsp:nvSpPr>
        <dsp:cNvPr id="0" name=""/>
        <dsp:cNvSpPr/>
      </dsp:nvSpPr>
      <dsp:spPr>
        <a:xfrm>
          <a:off x="2813199"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Construção do </a:t>
          </a:r>
          <a:r>
            <a:rPr lang="pt-BR" sz="1800" b="1" kern="1200" dirty="0" smtClean="0">
              <a:solidFill>
                <a:schemeClr val="tx1"/>
              </a:solidFill>
              <a:latin typeface="Arial Rounded MT Bold" panose="020F0704030504030204" pitchFamily="34" charset="0"/>
              <a:cs typeface="Times New Roman" panose="02020603050405020304" pitchFamily="18" charset="0"/>
            </a:rPr>
            <a:t>arcabouço teórico</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2848454" y="199712"/>
        <a:ext cx="1935640" cy="1133180"/>
      </dsp:txXfrm>
    </dsp:sp>
    <dsp:sp modelId="{3F83D68F-FFE4-4070-8F5F-400B761C51F4}">
      <dsp:nvSpPr>
        <dsp:cNvPr id="0" name=""/>
        <dsp:cNvSpPr/>
      </dsp:nvSpPr>
      <dsp:spPr>
        <a:xfrm>
          <a:off x="4995891" y="517540"/>
          <a:ext cx="425303" cy="497525"/>
        </a:xfrm>
        <a:prstGeom prst="rightArrow">
          <a:avLst>
            <a:gd name="adj1" fmla="val 60000"/>
            <a:gd name="adj2" fmla="val 50000"/>
          </a:avLst>
        </a:prstGeom>
        <a:solidFill>
          <a:schemeClr val="accent5">
            <a:shade val="90000"/>
            <a:hueOff val="38803"/>
            <a:satOff val="-665"/>
            <a:lumOff val="266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4995891" y="617045"/>
        <a:ext cx="297712" cy="298515"/>
      </dsp:txXfrm>
    </dsp:sp>
    <dsp:sp modelId="{9B76CF1F-03D0-4D00-8D86-FAFF6F9845F2}">
      <dsp:nvSpPr>
        <dsp:cNvPr id="0" name=""/>
        <dsp:cNvSpPr/>
      </dsp:nvSpPr>
      <dsp:spPr>
        <a:xfrm>
          <a:off x="5621810"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Definição dos </a:t>
          </a:r>
          <a:r>
            <a:rPr lang="pt-BR" sz="1800" b="1" i="1" kern="1200" dirty="0" err="1" smtClean="0">
              <a:solidFill>
                <a:schemeClr val="tx1"/>
              </a:solidFill>
              <a:latin typeface="Arial Rounded MT Bold" panose="020F0704030504030204" pitchFamily="34" charset="0"/>
              <a:cs typeface="Times New Roman" panose="02020603050405020304" pitchFamily="18" charset="0"/>
            </a:rPr>
            <a:t>stakeholders</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5657065" y="199712"/>
        <a:ext cx="1935640" cy="1133180"/>
      </dsp:txXfrm>
    </dsp:sp>
    <dsp:sp modelId="{ED0576B4-FAF2-44F0-9A02-7E480F8E1791}">
      <dsp:nvSpPr>
        <dsp:cNvPr id="0" name=""/>
        <dsp:cNvSpPr/>
      </dsp:nvSpPr>
      <dsp:spPr>
        <a:xfrm>
          <a:off x="7804501" y="517540"/>
          <a:ext cx="425303" cy="497525"/>
        </a:xfrm>
        <a:prstGeom prst="rightArrow">
          <a:avLst>
            <a:gd name="adj1" fmla="val 60000"/>
            <a:gd name="adj2" fmla="val 50000"/>
          </a:avLst>
        </a:prstGeom>
        <a:solidFill>
          <a:schemeClr val="accent5">
            <a:shade val="90000"/>
            <a:hueOff val="77606"/>
            <a:satOff val="-1329"/>
            <a:lumOff val="532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7804501" y="617045"/>
        <a:ext cx="297712" cy="298515"/>
      </dsp:txXfrm>
    </dsp:sp>
    <dsp:sp modelId="{D2B71E1C-623F-44A1-8A50-3CD796515658}">
      <dsp:nvSpPr>
        <dsp:cNvPr id="0" name=""/>
        <dsp:cNvSpPr/>
      </dsp:nvSpPr>
      <dsp:spPr>
        <a:xfrm>
          <a:off x="8430420"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Análise dos </a:t>
          </a:r>
          <a:r>
            <a:rPr lang="pt-BR" sz="1800" b="1" kern="1200" dirty="0" smtClean="0">
              <a:solidFill>
                <a:schemeClr val="tx1"/>
              </a:solidFill>
              <a:latin typeface="Arial Rounded MT Bold" panose="020F0704030504030204" pitchFamily="34" charset="0"/>
              <a:cs typeface="Times New Roman" panose="02020603050405020304" pitchFamily="18" charset="0"/>
            </a:rPr>
            <a:t>bancos </a:t>
          </a:r>
          <a:r>
            <a:rPr lang="pt-BR" sz="1800" b="1" kern="1200" dirty="0">
              <a:solidFill>
                <a:schemeClr val="tx1"/>
              </a:solidFill>
              <a:latin typeface="Arial Rounded MT Bold" panose="020F0704030504030204" pitchFamily="34" charset="0"/>
              <a:cs typeface="Times New Roman" panose="02020603050405020304" pitchFamily="18" charset="0"/>
            </a:rPr>
            <a:t>de </a:t>
          </a:r>
          <a:r>
            <a:rPr lang="pt-BR" sz="1800" b="1" kern="1200" dirty="0" smtClean="0">
              <a:solidFill>
                <a:schemeClr val="tx1"/>
              </a:solidFill>
              <a:latin typeface="Arial Rounded MT Bold" panose="020F0704030504030204" pitchFamily="34" charset="0"/>
              <a:cs typeface="Times New Roman" panose="02020603050405020304" pitchFamily="18" charset="0"/>
            </a:rPr>
            <a:t>dados </a:t>
          </a:r>
          <a:r>
            <a:rPr lang="pt-BR" sz="1800" b="1" kern="1200" dirty="0">
              <a:solidFill>
                <a:schemeClr val="tx1"/>
              </a:solidFill>
              <a:latin typeface="Arial Rounded MT Bold" panose="020F0704030504030204" pitchFamily="34" charset="0"/>
              <a:cs typeface="Times New Roman" panose="02020603050405020304" pitchFamily="18" charset="0"/>
            </a:rPr>
            <a:t>dos </a:t>
          </a:r>
          <a:r>
            <a:rPr lang="pt-BR" sz="1800" b="1" kern="1200" dirty="0" smtClean="0">
              <a:solidFill>
                <a:schemeClr val="tx1"/>
              </a:solidFill>
              <a:latin typeface="Arial Rounded MT Bold" panose="020F0704030504030204" pitchFamily="34" charset="0"/>
              <a:cs typeface="Times New Roman" panose="02020603050405020304" pitchFamily="18" charset="0"/>
            </a:rPr>
            <a:t>SAD.</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8465675" y="199712"/>
        <a:ext cx="1935640" cy="1133180"/>
      </dsp:txXfrm>
    </dsp:sp>
    <dsp:sp modelId="{49A664BA-2A6B-4577-B11F-CFF8339ECAC7}">
      <dsp:nvSpPr>
        <dsp:cNvPr id="0" name=""/>
        <dsp:cNvSpPr/>
      </dsp:nvSpPr>
      <dsp:spPr>
        <a:xfrm rot="5400000">
          <a:off x="9252815" y="1450065"/>
          <a:ext cx="361361" cy="497525"/>
        </a:xfrm>
        <a:prstGeom prst="rightArrow">
          <a:avLst>
            <a:gd name="adj1" fmla="val 60000"/>
            <a:gd name="adj2" fmla="val 50000"/>
          </a:avLst>
        </a:prstGeom>
        <a:solidFill>
          <a:schemeClr val="accent5">
            <a:shade val="90000"/>
            <a:hueOff val="116408"/>
            <a:satOff val="-1994"/>
            <a:lumOff val="7987"/>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5400000">
        <a:off x="9284238" y="1518147"/>
        <a:ext cx="298515" cy="252953"/>
      </dsp:txXfrm>
    </dsp:sp>
    <dsp:sp modelId="{3742178B-2E07-4C41-84CB-D9D92668488B}">
      <dsp:nvSpPr>
        <dsp:cNvPr id="0" name=""/>
        <dsp:cNvSpPr/>
      </dsp:nvSpPr>
      <dsp:spPr>
        <a:xfrm>
          <a:off x="8430420" y="2049962"/>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Definição de </a:t>
          </a:r>
          <a:r>
            <a:rPr lang="pt-BR" sz="1800" b="1" kern="1200" dirty="0" smtClean="0">
              <a:solidFill>
                <a:schemeClr val="tx1"/>
              </a:solidFill>
              <a:latin typeface="Arial Rounded MT Bold" panose="020F0704030504030204" pitchFamily="34" charset="0"/>
              <a:cs typeface="Times New Roman" panose="02020603050405020304" pitchFamily="18" charset="0"/>
            </a:rPr>
            <a:t>requisitos</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8465675" y="2085217"/>
        <a:ext cx="1935640" cy="1133180"/>
      </dsp:txXfrm>
    </dsp:sp>
    <dsp:sp modelId="{A9BFD965-605D-4802-83B9-085DEC65B993}">
      <dsp:nvSpPr>
        <dsp:cNvPr id="0" name=""/>
        <dsp:cNvSpPr/>
      </dsp:nvSpPr>
      <dsp:spPr>
        <a:xfrm rot="10800000">
          <a:off x="7828575" y="2403044"/>
          <a:ext cx="425303" cy="497525"/>
        </a:xfrm>
        <a:prstGeom prst="rightArrow">
          <a:avLst>
            <a:gd name="adj1" fmla="val 60000"/>
            <a:gd name="adj2" fmla="val 50000"/>
          </a:avLst>
        </a:prstGeom>
        <a:solidFill>
          <a:schemeClr val="accent5">
            <a:shade val="90000"/>
            <a:hueOff val="155211"/>
            <a:satOff val="-2658"/>
            <a:lumOff val="10649"/>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7956166" y="2502549"/>
        <a:ext cx="297712" cy="298515"/>
      </dsp:txXfrm>
    </dsp:sp>
    <dsp:sp modelId="{F3FCBA0D-CF2C-471E-A094-9BD8925DA0E2}">
      <dsp:nvSpPr>
        <dsp:cNvPr id="0" name=""/>
        <dsp:cNvSpPr/>
      </dsp:nvSpPr>
      <dsp:spPr>
        <a:xfrm>
          <a:off x="5621810"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Seleção </a:t>
          </a:r>
          <a:r>
            <a:rPr lang="pt-BR" sz="1800" b="1" kern="1200" dirty="0">
              <a:solidFill>
                <a:schemeClr val="tx1"/>
              </a:solidFill>
              <a:latin typeface="Arial Rounded MT Bold" panose="020F0704030504030204" pitchFamily="34" charset="0"/>
              <a:cs typeface="Times New Roman" panose="02020603050405020304" pitchFamily="18" charset="0"/>
            </a:rPr>
            <a:t>de </a:t>
          </a:r>
          <a:r>
            <a:rPr lang="pt-BR" sz="1800" b="1" kern="1200" dirty="0" smtClean="0">
              <a:solidFill>
                <a:schemeClr val="tx1"/>
              </a:solidFill>
              <a:latin typeface="Arial Rounded MT Bold" panose="020F0704030504030204" pitchFamily="34" charset="0"/>
              <a:cs typeface="Times New Roman" panose="02020603050405020304" pitchFamily="18" charset="0"/>
            </a:rPr>
            <a:t>ferramentas </a:t>
          </a:r>
          <a:r>
            <a:rPr lang="pt-BR" sz="1800" b="1" kern="1200" dirty="0">
              <a:solidFill>
                <a:schemeClr val="tx1"/>
              </a:solidFill>
              <a:latin typeface="Arial Rounded MT Bold" panose="020F0704030504030204" pitchFamily="34" charset="0"/>
              <a:cs typeface="Times New Roman" panose="02020603050405020304" pitchFamily="18" charset="0"/>
            </a:rPr>
            <a:t>para </a:t>
          </a:r>
          <a:r>
            <a:rPr lang="pt-BR" sz="1800" b="1" kern="1200" dirty="0" smtClean="0">
              <a:solidFill>
                <a:schemeClr val="tx1"/>
              </a:solidFill>
              <a:latin typeface="Arial Rounded MT Bold" panose="020F0704030504030204" pitchFamily="34" charset="0"/>
              <a:cs typeface="Times New Roman" panose="02020603050405020304" pitchFamily="18" charset="0"/>
            </a:rPr>
            <a:t>implementação.</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5657065" y="2085217"/>
        <a:ext cx="1935640" cy="1133180"/>
      </dsp:txXfrm>
    </dsp:sp>
    <dsp:sp modelId="{CD780CE2-6E92-4378-8582-1AFCBAD1AC04}">
      <dsp:nvSpPr>
        <dsp:cNvPr id="0" name=""/>
        <dsp:cNvSpPr/>
      </dsp:nvSpPr>
      <dsp:spPr>
        <a:xfrm rot="10800000">
          <a:off x="5019964" y="2403044"/>
          <a:ext cx="425303" cy="497525"/>
        </a:xfrm>
        <a:prstGeom prst="rightArrow">
          <a:avLst>
            <a:gd name="adj1" fmla="val 60000"/>
            <a:gd name="adj2" fmla="val 50000"/>
          </a:avLst>
        </a:prstGeom>
        <a:solidFill>
          <a:schemeClr val="accent5">
            <a:shade val="90000"/>
            <a:hueOff val="194014"/>
            <a:satOff val="-3323"/>
            <a:lumOff val="1331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5147555" y="2502549"/>
        <a:ext cx="297712" cy="298515"/>
      </dsp:txXfrm>
    </dsp:sp>
    <dsp:sp modelId="{1A91E8AA-4A01-4C85-A747-4056073E2AE7}">
      <dsp:nvSpPr>
        <dsp:cNvPr id="0" name=""/>
        <dsp:cNvSpPr/>
      </dsp:nvSpPr>
      <dsp:spPr>
        <a:xfrm>
          <a:off x="2813199"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Definição das métricas de negócio.</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2848454" y="2085217"/>
        <a:ext cx="1935640" cy="1133180"/>
      </dsp:txXfrm>
    </dsp:sp>
    <dsp:sp modelId="{C8399F4E-3E9F-4DA1-B236-3FA46C146082}">
      <dsp:nvSpPr>
        <dsp:cNvPr id="0" name=""/>
        <dsp:cNvSpPr/>
      </dsp:nvSpPr>
      <dsp:spPr>
        <a:xfrm rot="10800000">
          <a:off x="2211354" y="2403044"/>
          <a:ext cx="425303" cy="497525"/>
        </a:xfrm>
        <a:prstGeom prst="rightArrow">
          <a:avLst>
            <a:gd name="adj1" fmla="val 60000"/>
            <a:gd name="adj2" fmla="val 50000"/>
          </a:avLst>
        </a:prstGeom>
        <a:solidFill>
          <a:schemeClr val="accent5">
            <a:shade val="90000"/>
            <a:hueOff val="232817"/>
            <a:satOff val="-3987"/>
            <a:lumOff val="159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2338945" y="2502549"/>
        <a:ext cx="297712" cy="298515"/>
      </dsp:txXfrm>
    </dsp:sp>
    <dsp:sp modelId="{74785A50-D15A-4060-B892-BC50F0ADFDDA}">
      <dsp:nvSpPr>
        <dsp:cNvPr id="0" name=""/>
        <dsp:cNvSpPr/>
      </dsp:nvSpPr>
      <dsp:spPr>
        <a:xfrm>
          <a:off x="4588"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Definição da arquitetura e modelagem do DW.</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39843" y="2085217"/>
        <a:ext cx="1935640" cy="1133180"/>
      </dsp:txXfrm>
    </dsp:sp>
    <dsp:sp modelId="{9EF4A5C9-F8DE-453F-AC70-8DEF3590A242}">
      <dsp:nvSpPr>
        <dsp:cNvPr id="0" name=""/>
        <dsp:cNvSpPr/>
      </dsp:nvSpPr>
      <dsp:spPr>
        <a:xfrm rot="5400000">
          <a:off x="820364" y="3347683"/>
          <a:ext cx="374599" cy="497525"/>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n>
              <a:solidFill>
                <a:srgbClr val="FF0000"/>
              </a:solidFill>
            </a:ln>
            <a:solidFill>
              <a:srgbClr val="FF0000"/>
            </a:solidFill>
            <a:latin typeface="Arial Rounded MT Bold" panose="020F0704030504030204" pitchFamily="34" charset="0"/>
            <a:cs typeface="Times New Roman" panose="02020603050405020304" pitchFamily="18" charset="0"/>
          </a:endParaRPr>
        </a:p>
      </dsp:txBody>
      <dsp:txXfrm rot="-5400000">
        <a:off x="858406" y="3409146"/>
        <a:ext cx="298515" cy="262219"/>
      </dsp:txXfrm>
    </dsp:sp>
    <dsp:sp modelId="{152E6D39-850B-4C32-94C2-981AFBB27C85}">
      <dsp:nvSpPr>
        <dsp:cNvPr id="0" name=""/>
        <dsp:cNvSpPr/>
      </dsp:nvSpPr>
      <dsp:spPr>
        <a:xfrm>
          <a:off x="4588"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Processo de Extração – Transformação – Carga (ETL).</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39843" y="3995698"/>
        <a:ext cx="1935640" cy="1133180"/>
      </dsp:txXfrm>
    </dsp:sp>
    <dsp:sp modelId="{DE522BEA-64FC-4D2E-AF28-9CEECBFD5662}">
      <dsp:nvSpPr>
        <dsp:cNvPr id="0" name=""/>
        <dsp:cNvSpPr/>
      </dsp:nvSpPr>
      <dsp:spPr>
        <a:xfrm>
          <a:off x="2187280" y="4313526"/>
          <a:ext cx="425303" cy="497525"/>
        </a:xfrm>
        <a:prstGeom prst="rightArrow">
          <a:avLst>
            <a:gd name="adj1" fmla="val 60000"/>
            <a:gd name="adj2" fmla="val 50000"/>
          </a:avLst>
        </a:prstGeom>
        <a:solidFill>
          <a:schemeClr val="accent5">
            <a:shade val="90000"/>
            <a:hueOff val="310422"/>
            <a:satOff val="-5316"/>
            <a:lumOff val="2129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2187280" y="4413031"/>
        <a:ext cx="297712" cy="298515"/>
      </dsp:txXfrm>
    </dsp:sp>
    <dsp:sp modelId="{E2DB5E31-D6DA-4C13-B224-5FB6B50188CB}">
      <dsp:nvSpPr>
        <dsp:cNvPr id="0" name=""/>
        <dsp:cNvSpPr/>
      </dsp:nvSpPr>
      <dsp:spPr>
        <a:xfrm>
          <a:off x="2813199"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Exploração e visualização dos dados.</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2848454" y="3995698"/>
        <a:ext cx="1935640" cy="1133180"/>
      </dsp:txXfrm>
    </dsp:sp>
    <dsp:sp modelId="{D24FCA36-6D19-48B7-82C5-FAA9C764D2E6}">
      <dsp:nvSpPr>
        <dsp:cNvPr id="0" name=""/>
        <dsp:cNvSpPr/>
      </dsp:nvSpPr>
      <dsp:spPr>
        <a:xfrm>
          <a:off x="4995891" y="4313526"/>
          <a:ext cx="425303" cy="497525"/>
        </a:xfrm>
        <a:prstGeom prst="rightArrow">
          <a:avLst>
            <a:gd name="adj1" fmla="val 60000"/>
            <a:gd name="adj2" fmla="val 50000"/>
          </a:avLst>
        </a:prstGeom>
        <a:solidFill>
          <a:schemeClr val="accent5">
            <a:shade val="90000"/>
            <a:hueOff val="349225"/>
            <a:satOff val="-5981"/>
            <a:lumOff val="2396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4995891" y="4413031"/>
        <a:ext cx="297712" cy="298515"/>
      </dsp:txXfrm>
    </dsp:sp>
    <dsp:sp modelId="{15934033-7CE2-4BCC-A402-917049B8FDF4}">
      <dsp:nvSpPr>
        <dsp:cNvPr id="0" name=""/>
        <dsp:cNvSpPr/>
      </dsp:nvSpPr>
      <dsp:spPr>
        <a:xfrm>
          <a:off x="5621810"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Avaliação crítica </a:t>
          </a:r>
          <a:r>
            <a:rPr lang="pt-BR" sz="1800" b="1" kern="1200" dirty="0">
              <a:solidFill>
                <a:schemeClr val="tx1"/>
              </a:solidFill>
              <a:latin typeface="Arial Rounded MT Bold" panose="020F0704030504030204" pitchFamily="34" charset="0"/>
              <a:cs typeface="Times New Roman" panose="02020603050405020304" pitchFamily="18" charset="0"/>
            </a:rPr>
            <a:t>da </a:t>
          </a:r>
          <a:r>
            <a:rPr lang="pt-BR" sz="1800" b="1" kern="1200" dirty="0" smtClean="0">
              <a:solidFill>
                <a:schemeClr val="tx1"/>
              </a:solidFill>
              <a:latin typeface="Arial Rounded MT Bold" panose="020F0704030504030204" pitchFamily="34" charset="0"/>
              <a:cs typeface="Times New Roman" panose="02020603050405020304" pitchFamily="18" charset="0"/>
            </a:rPr>
            <a:t>proposta</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5657065" y="3995698"/>
        <a:ext cx="1935640" cy="1133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0687E-0D75-47ED-A391-428A87FB2BE5}">
      <dsp:nvSpPr>
        <dsp:cNvPr id="0" name=""/>
        <dsp:cNvSpPr/>
      </dsp:nvSpPr>
      <dsp:spPr>
        <a:xfrm>
          <a:off x="83353" y="947157"/>
          <a:ext cx="2233620"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Análise das bases de dados dos sistemas FGC e LS.</a:t>
          </a:r>
          <a:endParaRPr lang="pt-BR" sz="1600" kern="1200" dirty="0">
            <a:latin typeface="Times New Roman" panose="02020603050405020304" pitchFamily="18" charset="0"/>
            <a:cs typeface="Times New Roman" panose="02020603050405020304" pitchFamily="18" charset="0"/>
          </a:endParaRPr>
        </a:p>
      </dsp:txBody>
      <dsp:txXfrm>
        <a:off x="116497" y="980301"/>
        <a:ext cx="2167332" cy="1065327"/>
      </dsp:txXfrm>
    </dsp:sp>
    <dsp:sp modelId="{CBCBD2D8-A994-4290-8D41-9F399C15281D}">
      <dsp:nvSpPr>
        <dsp:cNvPr id="0" name=""/>
        <dsp:cNvSpPr/>
      </dsp:nvSpPr>
      <dsp:spPr>
        <a:xfrm rot="21591193">
          <a:off x="2484536" y="1275290"/>
          <a:ext cx="403677"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2484536" y="1368992"/>
        <a:ext cx="282574" cy="280640"/>
      </dsp:txXfrm>
    </dsp:sp>
    <dsp:sp modelId="{862C54EC-62A9-4550-BEB7-962A34CF630E}">
      <dsp:nvSpPr>
        <dsp:cNvPr id="0" name=""/>
        <dsp:cNvSpPr/>
      </dsp:nvSpPr>
      <dsp:spPr>
        <a:xfrm>
          <a:off x="3078626" y="939405"/>
          <a:ext cx="2294369"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Documento de requisitos do usuário.</a:t>
          </a:r>
          <a:endParaRPr lang="pt-BR" sz="1600" kern="1200" dirty="0">
            <a:latin typeface="Times New Roman" panose="02020603050405020304" pitchFamily="18" charset="0"/>
            <a:cs typeface="Times New Roman" panose="02020603050405020304" pitchFamily="18" charset="0"/>
          </a:endParaRPr>
        </a:p>
      </dsp:txBody>
      <dsp:txXfrm>
        <a:off x="3111770" y="972549"/>
        <a:ext cx="2228081" cy="1065327"/>
      </dsp:txXfrm>
    </dsp:sp>
    <dsp:sp modelId="{1E6667EF-C7AB-4670-B432-E519BB9CE38C}">
      <dsp:nvSpPr>
        <dsp:cNvPr id="0" name=""/>
        <dsp:cNvSpPr/>
      </dsp:nvSpPr>
      <dsp:spPr>
        <a:xfrm rot="22432">
          <a:off x="5546136" y="1281322"/>
          <a:ext cx="417129"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5546137" y="1374461"/>
        <a:ext cx="291990" cy="280640"/>
      </dsp:txXfrm>
    </dsp:sp>
    <dsp:sp modelId="{90CA2CB0-91C2-4E2C-B332-9AA643FCDF92}">
      <dsp:nvSpPr>
        <dsp:cNvPr id="0" name=""/>
        <dsp:cNvSpPr/>
      </dsp:nvSpPr>
      <dsp:spPr>
        <a:xfrm>
          <a:off x="6160015" y="959254"/>
          <a:ext cx="2215212"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Seleção de ferramentas para implementação.</a:t>
          </a:r>
          <a:endParaRPr lang="pt-BR" sz="1600" kern="1200" dirty="0">
            <a:latin typeface="Times New Roman" panose="02020603050405020304" pitchFamily="18" charset="0"/>
            <a:cs typeface="Times New Roman" panose="02020603050405020304" pitchFamily="18" charset="0"/>
          </a:endParaRPr>
        </a:p>
      </dsp:txBody>
      <dsp:txXfrm>
        <a:off x="6193159" y="992398"/>
        <a:ext cx="2148924" cy="1065327"/>
      </dsp:txXfrm>
    </dsp:sp>
    <dsp:sp modelId="{4534D0CA-F02B-4021-A87A-059F3CB91CF0}">
      <dsp:nvSpPr>
        <dsp:cNvPr id="0" name=""/>
        <dsp:cNvSpPr/>
      </dsp:nvSpPr>
      <dsp:spPr>
        <a:xfrm rot="21564216">
          <a:off x="8533705" y="1276028"/>
          <a:ext cx="381830"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8533708" y="1370171"/>
        <a:ext cx="267281" cy="280640"/>
      </dsp:txXfrm>
    </dsp:sp>
    <dsp:sp modelId="{1FABE39D-34E3-4DD9-AB7B-3C282D06DA5A}">
      <dsp:nvSpPr>
        <dsp:cNvPr id="0" name=""/>
        <dsp:cNvSpPr/>
      </dsp:nvSpPr>
      <dsp:spPr>
        <a:xfrm>
          <a:off x="9095625" y="928350"/>
          <a:ext cx="2281638"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Projeto e implementação do DW.</a:t>
          </a:r>
          <a:endParaRPr lang="pt-BR" sz="1600" kern="1200" dirty="0">
            <a:latin typeface="Times New Roman" panose="02020603050405020304" pitchFamily="18" charset="0"/>
            <a:cs typeface="Times New Roman" panose="02020603050405020304" pitchFamily="18" charset="0"/>
          </a:endParaRPr>
        </a:p>
      </dsp:txBody>
      <dsp:txXfrm>
        <a:off x="9128769" y="961494"/>
        <a:ext cx="2215350" cy="1065327"/>
      </dsp:txXfrm>
    </dsp:sp>
    <dsp:sp modelId="{E621A212-E2D6-4A76-82D5-0C343CD49B34}">
      <dsp:nvSpPr>
        <dsp:cNvPr id="0" name=""/>
        <dsp:cNvSpPr/>
      </dsp:nvSpPr>
      <dsp:spPr>
        <a:xfrm rot="5385975">
          <a:off x="10040325" y="2191987"/>
          <a:ext cx="399840"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pt-BR" sz="2100" kern="1200">
            <a:latin typeface="Times New Roman" panose="02020603050405020304" pitchFamily="18" charset="0"/>
            <a:cs typeface="Times New Roman" panose="02020603050405020304" pitchFamily="18" charset="0"/>
          </a:endParaRPr>
        </a:p>
      </dsp:txBody>
      <dsp:txXfrm rot="-5400000">
        <a:off x="10099680" y="2225934"/>
        <a:ext cx="280640" cy="279888"/>
      </dsp:txXfrm>
    </dsp:sp>
    <dsp:sp modelId="{18B838D4-F07B-4E18-BCC9-0C09ED9AE285}">
      <dsp:nvSpPr>
        <dsp:cNvPr id="0" name=""/>
        <dsp:cNvSpPr/>
      </dsp:nvSpPr>
      <dsp:spPr>
        <a:xfrm>
          <a:off x="9111476" y="2814376"/>
          <a:ext cx="2265324"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Projeto do sistema ETL.</a:t>
          </a:r>
          <a:endParaRPr lang="pt-BR" sz="1600" kern="1200" dirty="0">
            <a:latin typeface="Times New Roman" panose="02020603050405020304" pitchFamily="18" charset="0"/>
            <a:cs typeface="Times New Roman" panose="02020603050405020304" pitchFamily="18" charset="0"/>
          </a:endParaRPr>
        </a:p>
      </dsp:txBody>
      <dsp:txXfrm>
        <a:off x="9144620" y="2847520"/>
        <a:ext cx="2199036" cy="1065327"/>
      </dsp:txXfrm>
    </dsp:sp>
    <dsp:sp modelId="{98E12FF8-EC38-4F57-A780-EF34121FEC18}">
      <dsp:nvSpPr>
        <dsp:cNvPr id="0" name=""/>
        <dsp:cNvSpPr/>
      </dsp:nvSpPr>
      <dsp:spPr>
        <a:xfrm rot="10800000">
          <a:off x="8596577" y="3146316"/>
          <a:ext cx="363862"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8705736" y="3239863"/>
        <a:ext cx="254703" cy="280640"/>
      </dsp:txXfrm>
    </dsp:sp>
    <dsp:sp modelId="{49E11817-3C63-441D-9ED1-610B5ADEAB54}">
      <dsp:nvSpPr>
        <dsp:cNvPr id="0" name=""/>
        <dsp:cNvSpPr/>
      </dsp:nvSpPr>
      <dsp:spPr>
        <a:xfrm>
          <a:off x="6223876" y="2814376"/>
          <a:ext cx="2201067"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Configuração dos cubos no servidor OLAP.</a:t>
          </a:r>
          <a:endParaRPr lang="pt-BR" sz="1600" kern="1200" dirty="0">
            <a:latin typeface="Times New Roman" panose="02020603050405020304" pitchFamily="18" charset="0"/>
            <a:cs typeface="Times New Roman" panose="02020603050405020304" pitchFamily="18" charset="0"/>
          </a:endParaRPr>
        </a:p>
      </dsp:txBody>
      <dsp:txXfrm>
        <a:off x="6257020" y="2847520"/>
        <a:ext cx="2134779" cy="1065327"/>
      </dsp:txXfrm>
    </dsp:sp>
    <dsp:sp modelId="{C6E35109-019D-4A93-B6CA-DD99F0C78EF6}">
      <dsp:nvSpPr>
        <dsp:cNvPr id="0" name=""/>
        <dsp:cNvSpPr/>
      </dsp:nvSpPr>
      <dsp:spPr>
        <a:xfrm rot="10800000">
          <a:off x="5606424" y="3146316"/>
          <a:ext cx="436332"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5737324" y="3239863"/>
        <a:ext cx="305432" cy="280640"/>
      </dsp:txXfrm>
    </dsp:sp>
    <dsp:sp modelId="{976B941F-F6A3-4C08-83CB-C3EB97A07538}">
      <dsp:nvSpPr>
        <dsp:cNvPr id="0" name=""/>
        <dsp:cNvSpPr/>
      </dsp:nvSpPr>
      <dsp:spPr>
        <a:xfrm>
          <a:off x="3055202" y="2814376"/>
          <a:ext cx="2345405"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Configuração da aplicação e ferramentas de visualização de dados.</a:t>
          </a:r>
          <a:endParaRPr lang="pt-BR" sz="1600" kern="1200" dirty="0">
            <a:latin typeface="Times New Roman" panose="02020603050405020304" pitchFamily="18" charset="0"/>
            <a:cs typeface="Times New Roman" panose="02020603050405020304" pitchFamily="18" charset="0"/>
          </a:endParaRPr>
        </a:p>
      </dsp:txBody>
      <dsp:txXfrm>
        <a:off x="3088346" y="2847520"/>
        <a:ext cx="2279117" cy="1065327"/>
      </dsp:txXfrm>
    </dsp:sp>
    <dsp:sp modelId="{4050126A-7CA7-4FE9-84BA-8AFE610DBF7B}">
      <dsp:nvSpPr>
        <dsp:cNvPr id="0" name=""/>
        <dsp:cNvSpPr/>
      </dsp:nvSpPr>
      <dsp:spPr>
        <a:xfrm rot="10796110">
          <a:off x="2546003" y="3148016"/>
          <a:ext cx="359833"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2653953" y="3241502"/>
        <a:ext cx="251883" cy="280640"/>
      </dsp:txXfrm>
    </dsp:sp>
    <dsp:sp modelId="{55CE5B78-04F1-4170-9A42-902737F889A0}">
      <dsp:nvSpPr>
        <dsp:cNvPr id="0" name=""/>
        <dsp:cNvSpPr/>
      </dsp:nvSpPr>
      <dsp:spPr>
        <a:xfrm>
          <a:off x="79675" y="2817770"/>
          <a:ext cx="2296594"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Documentação da solução e guia para o usuário.</a:t>
          </a:r>
          <a:endParaRPr lang="pt-BR" sz="1600" kern="1200" dirty="0">
            <a:latin typeface="Times New Roman" panose="02020603050405020304" pitchFamily="18" charset="0"/>
            <a:cs typeface="Times New Roman" panose="02020603050405020304" pitchFamily="18" charset="0"/>
          </a:endParaRPr>
        </a:p>
      </dsp:txBody>
      <dsp:txXfrm>
        <a:off x="112819" y="2850914"/>
        <a:ext cx="2230306" cy="106532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98D0EFA9-57C0-4188-B1C6-56EB9958F127}" type="datetime1">
              <a:rPr lang="pt-BR" smtClean="0"/>
              <a:t>07/10/2019</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pt-BR" smtClean="0"/>
              <a:t>‹nº›</a:t>
            </a:fld>
            <a:endParaRPr lang="pt-BR"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0477323E-F331-42C0-8ED8-298FE2B5981D}" type="datetime1">
              <a:rPr lang="pt-BR" smtClean="0"/>
              <a:t>07/10/2019</a:t>
            </a:fld>
            <a:endParaRPr lang="pt-BR" dirty="0"/>
          </a:p>
        </p:txBody>
      </p:sp>
      <p:sp>
        <p:nvSpPr>
          <p:cNvPr id="4" name="Espaço Reservado para Imagem de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dirty="0" smtClean="0"/>
              <a:t>Clique para editar o texto Mestre</a:t>
            </a:r>
          </a:p>
          <a:p>
            <a:pPr lvl="1" rtl="0"/>
            <a:r>
              <a:rPr lang="pt-BR" dirty="0" smtClean="0"/>
              <a:t>Segundo nível</a:t>
            </a:r>
          </a:p>
          <a:p>
            <a:pPr lvl="2" rtl="0"/>
            <a:r>
              <a:rPr lang="pt-BR" dirty="0" smtClean="0"/>
              <a:t>Terceiro nível</a:t>
            </a:r>
          </a:p>
          <a:p>
            <a:pPr lvl="3" rtl="0"/>
            <a:r>
              <a:rPr lang="pt-BR" dirty="0" smtClean="0"/>
              <a:t>Quarto nível</a:t>
            </a:r>
          </a:p>
          <a:p>
            <a:pPr lvl="4" rtl="0"/>
            <a:r>
              <a:rPr lang="pt-BR" dirty="0" smtClean="0"/>
              <a:t>Quinto nível</a:t>
            </a:r>
            <a:endParaRPr lang="pt-BR" dirty="0"/>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pt-BR" smtClean="0"/>
              <a:t>‹nº›</a:t>
            </a:fld>
            <a:endParaRPr lang="pt-BR"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a:t>
            </a:fld>
            <a:endParaRPr lang="pt-BR" dirty="0"/>
          </a:p>
        </p:txBody>
      </p:sp>
    </p:spTree>
    <p:extLst>
      <p:ext uri="{BB962C8B-B14F-4D97-AF65-F5344CB8AC3E}">
        <p14:creationId xmlns:p14="http://schemas.microsoft.com/office/powerpoint/2010/main" val="3025624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10</a:t>
            </a:fld>
            <a:endParaRPr lang="pt-BR" dirty="0"/>
          </a:p>
        </p:txBody>
      </p:sp>
    </p:spTree>
    <p:extLst>
      <p:ext uri="{BB962C8B-B14F-4D97-AF65-F5344CB8AC3E}">
        <p14:creationId xmlns:p14="http://schemas.microsoft.com/office/powerpoint/2010/main" val="69118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11</a:t>
            </a:fld>
            <a:endParaRPr lang="pt-BR" dirty="0"/>
          </a:p>
        </p:txBody>
      </p:sp>
    </p:spTree>
    <p:extLst>
      <p:ext uri="{BB962C8B-B14F-4D97-AF65-F5344CB8AC3E}">
        <p14:creationId xmlns:p14="http://schemas.microsoft.com/office/powerpoint/2010/main" val="327492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12</a:t>
            </a:fld>
            <a:endParaRPr lang="pt-BR" dirty="0"/>
          </a:p>
        </p:txBody>
      </p:sp>
    </p:spTree>
    <p:extLst>
      <p:ext uri="{BB962C8B-B14F-4D97-AF65-F5344CB8AC3E}">
        <p14:creationId xmlns:p14="http://schemas.microsoft.com/office/powerpoint/2010/main" val="2318485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13</a:t>
            </a:fld>
            <a:endParaRPr lang="pt-BR" dirty="0"/>
          </a:p>
        </p:txBody>
      </p:sp>
    </p:spTree>
    <p:extLst>
      <p:ext uri="{BB962C8B-B14F-4D97-AF65-F5344CB8AC3E}">
        <p14:creationId xmlns:p14="http://schemas.microsoft.com/office/powerpoint/2010/main" val="142504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14</a:t>
            </a:fld>
            <a:endParaRPr lang="pt-BR" dirty="0"/>
          </a:p>
        </p:txBody>
      </p:sp>
    </p:spTree>
    <p:extLst>
      <p:ext uri="{BB962C8B-B14F-4D97-AF65-F5344CB8AC3E}">
        <p14:creationId xmlns:p14="http://schemas.microsoft.com/office/powerpoint/2010/main" val="2829370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15</a:t>
            </a:fld>
            <a:endParaRPr lang="pt-BR" dirty="0"/>
          </a:p>
        </p:txBody>
      </p:sp>
    </p:spTree>
    <p:extLst>
      <p:ext uri="{BB962C8B-B14F-4D97-AF65-F5344CB8AC3E}">
        <p14:creationId xmlns:p14="http://schemas.microsoft.com/office/powerpoint/2010/main" val="348412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16</a:t>
            </a:fld>
            <a:endParaRPr lang="pt-BR" dirty="0"/>
          </a:p>
        </p:txBody>
      </p:sp>
    </p:spTree>
    <p:extLst>
      <p:ext uri="{BB962C8B-B14F-4D97-AF65-F5344CB8AC3E}">
        <p14:creationId xmlns:p14="http://schemas.microsoft.com/office/powerpoint/2010/main" val="334689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17</a:t>
            </a:fld>
            <a:endParaRPr lang="pt-BR" dirty="0"/>
          </a:p>
        </p:txBody>
      </p:sp>
    </p:spTree>
    <p:extLst>
      <p:ext uri="{BB962C8B-B14F-4D97-AF65-F5344CB8AC3E}">
        <p14:creationId xmlns:p14="http://schemas.microsoft.com/office/powerpoint/2010/main" val="142086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18</a:t>
            </a:fld>
            <a:endParaRPr lang="pt-BR" dirty="0"/>
          </a:p>
        </p:txBody>
      </p:sp>
    </p:spTree>
    <p:extLst>
      <p:ext uri="{BB962C8B-B14F-4D97-AF65-F5344CB8AC3E}">
        <p14:creationId xmlns:p14="http://schemas.microsoft.com/office/powerpoint/2010/main" val="395834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19</a:t>
            </a:fld>
            <a:endParaRPr lang="pt-BR" dirty="0"/>
          </a:p>
        </p:txBody>
      </p:sp>
    </p:spTree>
    <p:extLst>
      <p:ext uri="{BB962C8B-B14F-4D97-AF65-F5344CB8AC3E}">
        <p14:creationId xmlns:p14="http://schemas.microsoft.com/office/powerpoint/2010/main" val="382496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2</a:t>
            </a:fld>
            <a:endParaRPr lang="pt-BR" dirty="0"/>
          </a:p>
        </p:txBody>
      </p:sp>
    </p:spTree>
    <p:extLst>
      <p:ext uri="{BB962C8B-B14F-4D97-AF65-F5344CB8AC3E}">
        <p14:creationId xmlns:p14="http://schemas.microsoft.com/office/powerpoint/2010/main" val="75080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20</a:t>
            </a:fld>
            <a:endParaRPr lang="pt-BR" dirty="0"/>
          </a:p>
        </p:txBody>
      </p:sp>
    </p:spTree>
    <p:extLst>
      <p:ext uri="{BB962C8B-B14F-4D97-AF65-F5344CB8AC3E}">
        <p14:creationId xmlns:p14="http://schemas.microsoft.com/office/powerpoint/2010/main" val="73147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3</a:t>
            </a:fld>
            <a:endParaRPr lang="pt-BR" dirty="0"/>
          </a:p>
        </p:txBody>
      </p:sp>
    </p:spTree>
    <p:extLst>
      <p:ext uri="{BB962C8B-B14F-4D97-AF65-F5344CB8AC3E}">
        <p14:creationId xmlns:p14="http://schemas.microsoft.com/office/powerpoint/2010/main" val="14955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4</a:t>
            </a:fld>
            <a:endParaRPr lang="pt-BR" dirty="0"/>
          </a:p>
        </p:txBody>
      </p:sp>
    </p:spTree>
    <p:extLst>
      <p:ext uri="{BB962C8B-B14F-4D97-AF65-F5344CB8AC3E}">
        <p14:creationId xmlns:p14="http://schemas.microsoft.com/office/powerpoint/2010/main" val="24138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5</a:t>
            </a:fld>
            <a:endParaRPr lang="pt-BR" dirty="0"/>
          </a:p>
        </p:txBody>
      </p:sp>
    </p:spTree>
    <p:extLst>
      <p:ext uri="{BB962C8B-B14F-4D97-AF65-F5344CB8AC3E}">
        <p14:creationId xmlns:p14="http://schemas.microsoft.com/office/powerpoint/2010/main" val="78849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6</a:t>
            </a:fld>
            <a:endParaRPr lang="pt-BR" dirty="0"/>
          </a:p>
        </p:txBody>
      </p:sp>
    </p:spTree>
    <p:extLst>
      <p:ext uri="{BB962C8B-B14F-4D97-AF65-F5344CB8AC3E}">
        <p14:creationId xmlns:p14="http://schemas.microsoft.com/office/powerpoint/2010/main" val="358575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7</a:t>
            </a:fld>
            <a:endParaRPr lang="pt-BR" dirty="0"/>
          </a:p>
        </p:txBody>
      </p:sp>
    </p:spTree>
    <p:extLst>
      <p:ext uri="{BB962C8B-B14F-4D97-AF65-F5344CB8AC3E}">
        <p14:creationId xmlns:p14="http://schemas.microsoft.com/office/powerpoint/2010/main" val="201630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8</a:t>
            </a:fld>
            <a:endParaRPr lang="pt-BR" dirty="0"/>
          </a:p>
        </p:txBody>
      </p:sp>
    </p:spTree>
    <p:extLst>
      <p:ext uri="{BB962C8B-B14F-4D97-AF65-F5344CB8AC3E}">
        <p14:creationId xmlns:p14="http://schemas.microsoft.com/office/powerpoint/2010/main" val="397130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9</a:t>
            </a:fld>
            <a:endParaRPr lang="pt-BR" dirty="0"/>
          </a:p>
        </p:txBody>
      </p:sp>
    </p:spTree>
    <p:extLst>
      <p:ext uri="{BB962C8B-B14F-4D97-AF65-F5344CB8AC3E}">
        <p14:creationId xmlns:p14="http://schemas.microsoft.com/office/powerpoint/2010/main" val="112955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3603" y="1122363"/>
            <a:ext cx="9141619" cy="2387600"/>
          </a:xfrm>
        </p:spPr>
        <p:txBody>
          <a:bodyPr anchor="b"/>
          <a:lstStyle>
            <a:lvl1pPr algn="ctr">
              <a:defRPr sz="5998"/>
            </a:lvl1pPr>
          </a:lstStyle>
          <a:p>
            <a:r>
              <a:rPr lang="pt-BR" smtClean="0"/>
              <a:t>Clique para editar o título mestre</a:t>
            </a:r>
            <a:endParaRPr lang="pt-BR"/>
          </a:p>
        </p:txBody>
      </p:sp>
      <p:sp>
        <p:nvSpPr>
          <p:cNvPr id="3" name="Subtítulo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pPr rtl="0"/>
            <a:fld id="{F3626DE8-4F6C-4D0A-80DA-2E2CB42E4196}" type="datetime1">
              <a:rPr lang="pt-BR" smtClean="0"/>
              <a:t>07/10/2019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9208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CFED33A1-C058-4C57-9F09-D5504925FAED}" type="datetime1">
              <a:rPr lang="pt-BR" smtClean="0"/>
              <a:t>07/10/2019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3635397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2628" y="365125"/>
            <a:ext cx="2628215"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7982" y="365125"/>
            <a:ext cx="7732286"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DB14B699-E9E5-4A32-B080-2DFB037A1809}" type="datetime1">
              <a:rPr lang="pt-BR" smtClean="0"/>
              <a:t>07/10/2019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3397861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522414" y="274638"/>
            <a:ext cx="9143998" cy="1020762"/>
          </a:xfrm>
        </p:spPr>
        <p:txBody>
          <a:bodyPr rtlCol="0"/>
          <a:lstStyle>
            <a:lvl1pPr rtl="0">
              <a:defRPr/>
            </a:lvl1pPr>
          </a:lstStyle>
          <a:p>
            <a:pPr rtl="0"/>
            <a:r>
              <a:rPr lang="pt-BR" dirty="0" smtClean="0"/>
              <a:t>Clique para editar o estilo de título Mestre</a:t>
            </a:r>
            <a:endParaRPr lang="pt-BR" dirty="0"/>
          </a:p>
        </p:txBody>
      </p:sp>
      <p:grpSp>
        <p:nvGrpSpPr>
          <p:cNvPr id="160" name="linha" descr="Gráfico de linhas"/>
          <p:cNvGrpSpPr/>
          <p:nvPr/>
        </p:nvGrpSpPr>
        <p:grpSpPr bwMode="invGray">
          <a:xfrm>
            <a:off x="1522413" y="1514475"/>
            <a:ext cx="10569575" cy="64008"/>
            <a:chOff x="1522413" y="1514475"/>
            <a:chExt cx="10569575" cy="64008"/>
          </a:xfrm>
        </p:grpSpPr>
        <p:sp>
          <p:nvSpPr>
            <p:cNvPr id="161" name="Forma Livre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2" name="Forma Livre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3" name="Forma Livre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4" name="Forma Liv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5" name="Forma Liv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6" name="Forma Liv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7" name="Forma Liv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8" name="Forma Liv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9" name="Forma Liv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0" name="Forma Liv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1" name="Forma Liv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2" name="Forma Liv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3" name="Forma Liv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4" name="Forma Liv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5" name="Forma Liv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6" name="Forma Liv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7" name="Forma Liv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8" name="Forma Liv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9" name="Forma Liv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0" name="Forma Liv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1" name="Forma Liv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2" name="Forma Liv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3" name="Forma Liv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4" name="Forma Liv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5" name="Forma Liv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6" name="Forma Liv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7" name="Forma Liv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8" name="Forma Liv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9" name="Forma Liv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0" name="Forma Liv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1" name="Forma Liv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2" name="Forma Liv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3" name="Forma Liv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4" name="Forma Liv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5" name="Forma Liv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6" name="Forma Liv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7" name="Forma Liv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8" name="Forma Liv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9" name="Forma Liv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0" name="Forma Liv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1" name="Forma Liv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2" name="Forma Liv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3" name="Forma Liv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4" name="Forma Liv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5" name="Forma Liv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6" name="Forma Liv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7" name="Forma Liv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8" name="Forma Liv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9" name="Forma Liv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0" name="Forma Liv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1" name="Forma Liv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2" name="Forma Liv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3" name="Forma Liv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4" name="Forma Liv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5" name="Forma Liv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6" name="Forma Liv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7" name="Forma Liv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8" name="Forma Liv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9" name="Forma Liv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0" name="Forma Liv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1" name="Forma Liv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2" name="Forma Liv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3" name="Forma Liv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4" name="Forma Liv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5" name="Forma Liv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6" name="Forma Liv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7" name="Forma Liv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8" name="Forma Liv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9" name="Forma Liv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0" name="Forma Liv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1" name="Forma Liv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2" name="Forma Liv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3" name="Forma Liv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4" name="Forma Liv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grpSp>
      <p:sp>
        <p:nvSpPr>
          <p:cNvPr id="3" name="Espaço Reservado para Texto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smtClean="0"/>
              <a:t>Clique para editar o texto mestre</a:t>
            </a:r>
          </a:p>
        </p:txBody>
      </p:sp>
      <p:sp>
        <p:nvSpPr>
          <p:cNvPr id="4" name="Espaço Reservado para Conteúdo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pt-BR" smtClean="0"/>
              <a:t>Clique para editar o texto mestre</a:t>
            </a:r>
          </a:p>
          <a:p>
            <a:pPr lvl="1" rtl="0"/>
            <a:r>
              <a:rPr lang="pt-BR" smtClean="0"/>
              <a:t>Segundo nível</a:t>
            </a:r>
          </a:p>
          <a:p>
            <a:pPr lvl="2" rtl="0"/>
            <a:r>
              <a:rPr lang="pt-BR" smtClean="0"/>
              <a:t>Terceiro nível</a:t>
            </a:r>
          </a:p>
          <a:p>
            <a:pPr lvl="3" rtl="0"/>
            <a:r>
              <a:rPr lang="pt-BR" smtClean="0"/>
              <a:t>Quarto nível</a:t>
            </a:r>
          </a:p>
          <a:p>
            <a:pPr lvl="4" rtl="0"/>
            <a:r>
              <a:rPr lang="pt-BR" smtClean="0"/>
              <a:t>Quinto nível</a:t>
            </a:r>
            <a:endParaRPr lang="pt-BR" dirty="0"/>
          </a:p>
        </p:txBody>
      </p:sp>
      <p:sp>
        <p:nvSpPr>
          <p:cNvPr id="5" name="Espaço Reservado para Texto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smtClean="0"/>
              <a:t>Clique para editar o texto mestre</a:t>
            </a:r>
          </a:p>
        </p:txBody>
      </p:sp>
      <p:sp>
        <p:nvSpPr>
          <p:cNvPr id="8" name="Espaço Reservado para Rodapé 7"/>
          <p:cNvSpPr>
            <a:spLocks noGrp="1"/>
          </p:cNvSpPr>
          <p:nvPr>
            <p:ph type="ftr" sz="quarter" idx="11"/>
          </p:nvPr>
        </p:nvSpPr>
        <p:spPr/>
        <p:txBody>
          <a:bodyPr rtlCol="0"/>
          <a:lstStyle/>
          <a:p>
            <a:pPr rtl="0"/>
            <a:endParaRPr lang="pt-BR" dirty="0"/>
          </a:p>
        </p:txBody>
      </p:sp>
      <p:sp>
        <p:nvSpPr>
          <p:cNvPr id="7" name="Espaço Reservado para Data 6"/>
          <p:cNvSpPr>
            <a:spLocks noGrp="1"/>
          </p:cNvSpPr>
          <p:nvPr>
            <p:ph type="dt" sz="half" idx="10"/>
          </p:nvPr>
        </p:nvSpPr>
        <p:spPr/>
        <p:txBody>
          <a:bodyPr rtlCol="0"/>
          <a:lstStyle/>
          <a:p>
            <a:pPr rtl="0"/>
            <a:fld id="{82472DD2-5934-46A4-8E11-1976ECE6C21B}" type="datetime1">
              <a:rPr lang="pt-BR" smtClean="0"/>
              <a:t>07/10/2019</a:t>
            </a:fld>
            <a:endParaRPr lang="pt-BR" dirty="0"/>
          </a:p>
        </p:txBody>
      </p:sp>
      <p:sp>
        <p:nvSpPr>
          <p:cNvPr id="9" name="Espaço Reservado para o Número do Slide 8"/>
          <p:cNvSpPr>
            <a:spLocks noGrp="1"/>
          </p:cNvSpPr>
          <p:nvPr>
            <p:ph type="sldNum" sz="quarter" idx="12"/>
          </p:nvPr>
        </p:nvSpPr>
        <p:spPr/>
        <p:txBody>
          <a:bodyPr rtlCol="0"/>
          <a:lstStyle/>
          <a:p>
            <a:pPr rtl="0"/>
            <a:fld id="{25BA54BD-C84D-46CE-8B72-31BFB26ABA43}" type="slidenum">
              <a:rPr lang="pt-BR" smtClean="0"/>
              <a:t>‹nº›</a:t>
            </a:fld>
            <a:endParaRPr lang="pt-BR" dirty="0"/>
          </a:p>
        </p:txBody>
      </p:sp>
      <p:sp>
        <p:nvSpPr>
          <p:cNvPr id="85" name="Espaço Reservado para Conteúdo 3"/>
          <p:cNvSpPr>
            <a:spLocks noGrp="1"/>
          </p:cNvSpPr>
          <p:nvPr>
            <p:ph sz="half" idx="13"/>
          </p:nvPr>
        </p:nvSpPr>
        <p:spPr>
          <a:xfrm>
            <a:off x="6249860" y="2819400"/>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pt-BR" smtClean="0"/>
              <a:t>Clique para editar o texto mestre</a:t>
            </a:r>
          </a:p>
          <a:p>
            <a:pPr lvl="1" rtl="0"/>
            <a:r>
              <a:rPr lang="pt-BR" smtClean="0"/>
              <a:t>Segundo nível</a:t>
            </a:r>
          </a:p>
          <a:p>
            <a:pPr lvl="2" rtl="0"/>
            <a:r>
              <a:rPr lang="pt-BR" smtClean="0"/>
              <a:t>Terceiro nível</a:t>
            </a:r>
          </a:p>
          <a:p>
            <a:pPr lvl="3" rtl="0"/>
            <a:r>
              <a:rPr lang="pt-BR" smtClean="0"/>
              <a:t>Quarto nível</a:t>
            </a:r>
          </a:p>
          <a:p>
            <a:pPr lvl="4" rtl="0"/>
            <a:r>
              <a:rPr lang="pt-BR" smtClean="0"/>
              <a:t>Quinto nível</a:t>
            </a:r>
            <a:endParaRPr lang="pt-BR"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1BE9E3CA-C006-452B-808E-7F81C7FE1779}" type="datetime1">
              <a:rPr lang="pt-BR" smtClean="0"/>
              <a:t>07/10/2019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3418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633" y="1709739"/>
            <a:ext cx="10512862" cy="2852737"/>
          </a:xfrm>
        </p:spPr>
        <p:txBody>
          <a:bodyPr anchor="b"/>
          <a:lstStyle>
            <a:lvl1pPr>
              <a:defRPr sz="5998"/>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pPr rtl="0"/>
            <a:fld id="{7E1CFE14-8666-47FD-AC48-2C536B433815}" type="datetime1">
              <a:rPr lang="pt-BR" smtClean="0"/>
              <a:t>07/10/2019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11729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7982" y="1825625"/>
            <a:ext cx="5180251"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0592" y="1825625"/>
            <a:ext cx="5180251"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pPr rtl="0"/>
            <a:fld id="{F1D0BECC-CC53-417A-81EF-591770097446}" type="datetime1">
              <a:rPr lang="pt-BR" smtClean="0"/>
              <a:t>07/10/2019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91219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569" y="365126"/>
            <a:ext cx="10512862"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570" y="2505075"/>
            <a:ext cx="5156444"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0593" y="2505075"/>
            <a:ext cx="518183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pPr rtl="0"/>
            <a:fld id="{52DF5844-7216-484E-816B-64F4C3C88C7D}" type="datetime1">
              <a:rPr lang="pt-BR" smtClean="0"/>
              <a:t>07/10/2019</a:t>
            </a:fld>
            <a:endParaRPr lang="pt-BR" dirty="0"/>
          </a:p>
        </p:txBody>
      </p:sp>
      <p:sp>
        <p:nvSpPr>
          <p:cNvPr id="8" name="Espaço Reservado para Rodapé 7"/>
          <p:cNvSpPr>
            <a:spLocks noGrp="1"/>
          </p:cNvSpPr>
          <p:nvPr>
            <p:ph type="ftr" sz="quarter" idx="11"/>
          </p:nvPr>
        </p:nvSpPr>
        <p:spPr/>
        <p:txBody>
          <a:bodyPr/>
          <a:lstStyle/>
          <a:p>
            <a:pPr rtl="0"/>
            <a:endParaRPr lang="pt-BR" dirty="0"/>
          </a:p>
        </p:txBody>
      </p:sp>
      <p:sp>
        <p:nvSpPr>
          <p:cNvPr id="9" name="Espaço Reservado para Número de Slide 8"/>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58885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pPr rtl="0"/>
            <a:fld id="{24DE1713-0E29-446C-9EC1-8B77925FDF3E}" type="datetime1">
              <a:rPr lang="pt-BR" smtClean="0"/>
              <a:t>07/10/2019</a:t>
            </a:fld>
            <a:endParaRPr lang="pt-BR" dirty="0"/>
          </a:p>
        </p:txBody>
      </p:sp>
      <p:sp>
        <p:nvSpPr>
          <p:cNvPr id="4" name="Espaço Reservado para Rodapé 3"/>
          <p:cNvSpPr>
            <a:spLocks noGrp="1"/>
          </p:cNvSpPr>
          <p:nvPr>
            <p:ph type="ftr" sz="quarter" idx="11"/>
          </p:nvPr>
        </p:nvSpPr>
        <p:spPr/>
        <p:txBody>
          <a:bodyPr/>
          <a:lstStyle/>
          <a:p>
            <a:pPr rtl="0"/>
            <a:endParaRPr lang="pt-BR" dirty="0"/>
          </a:p>
        </p:txBody>
      </p:sp>
      <p:sp>
        <p:nvSpPr>
          <p:cNvPr id="5" name="Espaço Reservado para Número de Slide 4"/>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84959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pPr rtl="0"/>
            <a:fld id="{DAA86BF7-1759-4E65-A03E-B81B431AB54D}" type="datetime1">
              <a:rPr lang="pt-BR" smtClean="0"/>
              <a:t>07/10/2019</a:t>
            </a:fld>
            <a:endParaRPr lang="pt-BR" dirty="0"/>
          </a:p>
        </p:txBody>
      </p:sp>
      <p:sp>
        <p:nvSpPr>
          <p:cNvPr id="3" name="Espaço Reservado para Rodapé 2"/>
          <p:cNvSpPr>
            <a:spLocks noGrp="1"/>
          </p:cNvSpPr>
          <p:nvPr>
            <p:ph type="ftr" sz="quarter" idx="11"/>
          </p:nvPr>
        </p:nvSpPr>
        <p:spPr/>
        <p:txBody>
          <a:bodyPr/>
          <a:lstStyle/>
          <a:p>
            <a:pPr rtl="0"/>
            <a:endParaRPr lang="pt-BR" dirty="0"/>
          </a:p>
        </p:txBody>
      </p:sp>
      <p:sp>
        <p:nvSpPr>
          <p:cNvPr id="4" name="Espaço Reservado para Número de Slide 3"/>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152408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570" y="457200"/>
            <a:ext cx="3931213" cy="1600200"/>
          </a:xfrm>
        </p:spPr>
        <p:txBody>
          <a:bodyPr anchor="b"/>
          <a:lstStyle>
            <a:lvl1pPr>
              <a:defRPr sz="3199"/>
            </a:lvl1pPr>
          </a:lstStyle>
          <a:p>
            <a:r>
              <a:rPr lang="pt-BR" smtClean="0"/>
              <a:t>Clique para editar o título mestre</a:t>
            </a:r>
            <a:endParaRPr lang="pt-BR"/>
          </a:p>
        </p:txBody>
      </p:sp>
      <p:sp>
        <p:nvSpPr>
          <p:cNvPr id="3" name="Espaço Reservado para Conteúdo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pPr rtl="0"/>
            <a:fld id="{8E13D75E-9B79-4473-9ABF-F5ED6B54A865}" type="datetime1">
              <a:rPr lang="pt-BR" smtClean="0"/>
              <a:t>07/10/2019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71022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570" y="457200"/>
            <a:ext cx="3931213" cy="1600200"/>
          </a:xfrm>
        </p:spPr>
        <p:txBody>
          <a:bodyPr anchor="b"/>
          <a:lstStyle>
            <a:lvl1pPr>
              <a:defRPr sz="3199"/>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pt-BR"/>
          </a:p>
        </p:txBody>
      </p:sp>
      <p:sp>
        <p:nvSpPr>
          <p:cNvPr id="4" name="Espaço Reservado para Texto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pPr rtl="0"/>
            <a:fld id="{5B2581A2-0847-48FA-BFD9-128AA490BD6C}" type="datetime1">
              <a:rPr lang="pt-BR" smtClean="0"/>
              <a:t>07/10/2019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53144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3B39654-4FE3-4A6E-9E1D-75CF07DB4FAE}" type="datetime1">
              <a:rPr lang="pt-BR" smtClean="0"/>
              <a:t>07/10/2019</a:t>
            </a:fld>
            <a:endParaRPr lang="pt-BR" dirty="0"/>
          </a:p>
        </p:txBody>
      </p:sp>
      <p:sp>
        <p:nvSpPr>
          <p:cNvPr id="5" name="Espaço Reservado para Rodapé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pt-BR" dirty="0"/>
          </a:p>
        </p:txBody>
      </p:sp>
      <p:sp>
        <p:nvSpPr>
          <p:cNvPr id="6" name="Espaço Reservado para Número de Slide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1980227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pt-B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ubrum.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ubrum/Presentations/blob/master/Wplex/Apresenta%C3%A7%C3%A3o%20-%20Aplica%C3%A7%C3%A3o%20de%20T%C3%A9cnicas%20de%20Business%20Intelligence%20em%20Sistemas.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1764" y="1981848"/>
            <a:ext cx="11737304" cy="1879200"/>
          </a:xfrm>
        </p:spPr>
        <p:txBody>
          <a:bodyPr rtlCol="0">
            <a:noAutofit/>
          </a:bodyPr>
          <a:lstStyle/>
          <a:p>
            <a:pPr algn="ctr">
              <a:lnSpc>
                <a:spcPct val="100000"/>
              </a:lnSpc>
            </a:pPr>
            <a:r>
              <a:rPr lang="pt-BR" sz="4000" b="1" i="1" dirty="0" smtClean="0">
                <a:latin typeface="Arial Rounded MT Bold" panose="020F0704030504030204" pitchFamily="34" charset="0"/>
                <a:cs typeface="Times New Roman" panose="02020603050405020304" pitchFamily="18" charset="0"/>
              </a:rPr>
              <a:t>Business Intelligence </a:t>
            </a:r>
            <a:r>
              <a:rPr lang="pt-BR" sz="4000" b="1" dirty="0" smtClean="0">
                <a:latin typeface="Arial Rounded MT Bold" panose="020F0704030504030204" pitchFamily="34" charset="0"/>
                <a:cs typeface="Times New Roman" panose="02020603050405020304" pitchFamily="18" charset="0"/>
              </a:rPr>
              <a:t>Aplicado</a:t>
            </a:r>
            <a:r>
              <a:rPr lang="pt-BR" sz="4000" b="1" i="1" dirty="0" smtClean="0">
                <a:latin typeface="Arial Rounded MT Bold" panose="020F0704030504030204" pitchFamily="34" charset="0"/>
                <a:cs typeface="Times New Roman" panose="02020603050405020304" pitchFamily="18" charset="0"/>
              </a:rPr>
              <a:t> </a:t>
            </a:r>
            <a:r>
              <a:rPr lang="pt-BR" sz="4000" b="1" dirty="0" smtClean="0">
                <a:latin typeface="Arial Rounded MT Bold" panose="020F0704030504030204" pitchFamily="34" charset="0"/>
                <a:cs typeface="Times New Roman" panose="02020603050405020304" pitchFamily="18" charset="0"/>
              </a:rPr>
              <a:t>em </a:t>
            </a:r>
            <a:r>
              <a:rPr lang="pt-BR" sz="4000" b="1" dirty="0">
                <a:latin typeface="Arial Rounded MT Bold" panose="020F0704030504030204" pitchFamily="34" charset="0"/>
                <a:cs typeface="Times New Roman" panose="02020603050405020304" pitchFamily="18" charset="0"/>
              </a:rPr>
              <a:t>Sistemas de Apoio à </a:t>
            </a:r>
            <a:r>
              <a:rPr lang="pt-BR" sz="4000" b="1" dirty="0" smtClean="0">
                <a:latin typeface="Arial Rounded MT Bold" panose="020F0704030504030204" pitchFamily="34" charset="0"/>
                <a:cs typeface="Times New Roman" panose="02020603050405020304" pitchFamily="18" charset="0"/>
              </a:rPr>
              <a:t>Tomada de Decisão </a:t>
            </a:r>
            <a:r>
              <a:rPr lang="pt-BR" sz="4000" b="1" dirty="0">
                <a:latin typeface="Arial Rounded MT Bold" panose="020F0704030504030204" pitchFamily="34" charset="0"/>
                <a:cs typeface="Times New Roman" panose="02020603050405020304" pitchFamily="18" charset="0"/>
              </a:rPr>
              <a:t>de Produtores Rurais</a:t>
            </a:r>
          </a:p>
        </p:txBody>
      </p:sp>
      <p:sp>
        <p:nvSpPr>
          <p:cNvPr id="3" name="Subtítulo 2"/>
          <p:cNvSpPr>
            <a:spLocks noGrp="1"/>
          </p:cNvSpPr>
          <p:nvPr>
            <p:ph type="subTitle" idx="1"/>
          </p:nvPr>
        </p:nvSpPr>
        <p:spPr>
          <a:xfrm>
            <a:off x="189756" y="4725144"/>
            <a:ext cx="11809311" cy="1296144"/>
          </a:xfrm>
        </p:spPr>
        <p:txBody>
          <a:bodyPr rtlCol="0">
            <a:normAutofit/>
          </a:bodyPr>
          <a:lstStyle/>
          <a:p>
            <a:pPr rtl="0">
              <a:lnSpc>
                <a:spcPct val="100000"/>
              </a:lnSpc>
            </a:pPr>
            <a:r>
              <a:rPr lang="pt-BR" sz="1800" b="1" dirty="0" smtClean="0">
                <a:latin typeface="Arial Rounded MT Bold" panose="020F0704030504030204" pitchFamily="34" charset="0"/>
              </a:rPr>
              <a:t>Engenheiro </a:t>
            </a:r>
            <a:r>
              <a:rPr lang="pt-BR" sz="1800" b="1" dirty="0" err="1" smtClean="0">
                <a:latin typeface="Arial Rounded MT Bold" panose="020F0704030504030204" pitchFamily="34" charset="0"/>
              </a:rPr>
              <a:t>MSc</a:t>
            </a:r>
            <a:r>
              <a:rPr lang="pt-BR" sz="1800" b="1" dirty="0" smtClean="0">
                <a:latin typeface="Arial Rounded MT Bold" panose="020F0704030504030204" pitchFamily="34" charset="0"/>
              </a:rPr>
              <a:t>. Luciano Moraes Da Luz Brum</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4341443" y="1236170"/>
            <a:ext cx="4142253" cy="4353070"/>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p:cNvSpPr/>
          <p:nvPr/>
        </p:nvSpPr>
        <p:spPr>
          <a:xfrm>
            <a:off x="4854398" y="1304456"/>
            <a:ext cx="2959308" cy="1260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10</a:t>
            </a:fld>
            <a:endParaRPr lang="pt-BR" b="1" dirty="0">
              <a:solidFill>
                <a:schemeClr val="tx1"/>
              </a:solidFill>
            </a:endParaRPr>
          </a:p>
        </p:txBody>
      </p:sp>
      <p:sp>
        <p:nvSpPr>
          <p:cNvPr id="8" name="Retângulo de cantos arredondados 7"/>
          <p:cNvSpPr/>
          <p:nvPr/>
        </p:nvSpPr>
        <p:spPr>
          <a:xfrm>
            <a:off x="8692025" y="1232872"/>
            <a:ext cx="3379051" cy="435636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de cantos arredondados 9"/>
          <p:cNvSpPr/>
          <p:nvPr/>
        </p:nvSpPr>
        <p:spPr>
          <a:xfrm>
            <a:off x="117749" y="1232872"/>
            <a:ext cx="4043474" cy="435636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106157" y="2592485"/>
            <a:ext cx="404347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Suíte Pentaho CE v. 8.1.0.0*</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CaixaDeTexto 15"/>
          <p:cNvSpPr txBox="1"/>
          <p:nvPr/>
        </p:nvSpPr>
        <p:spPr>
          <a:xfrm>
            <a:off x="4320721" y="2996950"/>
            <a:ext cx="4188621"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Análises OLAP;</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Visualização em tabelas e gráficos;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Gráficos de linha, barras, pizza, </a:t>
            </a:r>
            <a:r>
              <a:rPr lang="pt-BR" sz="1600" i="1" dirty="0" err="1" smtClean="0">
                <a:latin typeface="Times New Roman" panose="02020603050405020304" pitchFamily="18" charset="0"/>
                <a:cs typeface="Times New Roman" panose="02020603050405020304" pitchFamily="18" charset="0"/>
              </a:rPr>
              <a:t>tree</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maps</a:t>
            </a:r>
            <a:r>
              <a:rPr lang="pt-BR" sz="1600"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sunburst</a:t>
            </a:r>
            <a:r>
              <a:rPr lang="pt-BR" sz="1600" dirty="0" smtClean="0">
                <a:latin typeface="Times New Roman" panose="02020603050405020304" pitchFamily="18" charset="0"/>
                <a:cs typeface="Times New Roman" panose="02020603050405020304" pitchFamily="18" charset="0"/>
              </a:rPr>
              <a:t>, entre outros;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Exportação dos dados em .</a:t>
            </a:r>
            <a:r>
              <a:rPr lang="pt-BR" sz="1600" dirty="0" err="1" smtClean="0">
                <a:latin typeface="Times New Roman" panose="02020603050405020304" pitchFamily="18" charset="0"/>
                <a:cs typeface="Times New Roman" panose="02020603050405020304" pitchFamily="18" charset="0"/>
              </a:rPr>
              <a:t>pdf</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csv</a:t>
            </a:r>
            <a:r>
              <a:rPr lang="pt-BR" sz="1600" dirty="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e .</a:t>
            </a:r>
            <a:r>
              <a:rPr lang="pt-BR" sz="1600" dirty="0" err="1" smtClean="0">
                <a:latin typeface="Times New Roman" panose="02020603050405020304" pitchFamily="18" charset="0"/>
                <a:cs typeface="Times New Roman" panose="02020603050405020304" pitchFamily="18" charset="0"/>
              </a:rPr>
              <a:t>xls</a:t>
            </a:r>
            <a:r>
              <a:rPr lang="pt-BR" sz="1600" dirty="0">
                <a:latin typeface="Times New Roman" panose="02020603050405020304" pitchFamily="18" charset="0"/>
                <a:cs typeface="Times New Roman" panose="02020603050405020304" pitchFamily="18" charset="0"/>
              </a:rPr>
              <a:t>;</a:t>
            </a:r>
            <a:endParaRPr lang="pt-BR" sz="16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Exportação de gráficos em .</a:t>
            </a:r>
            <a:r>
              <a:rPr lang="pt-BR" sz="1600" dirty="0" err="1" smtClean="0">
                <a:latin typeface="Times New Roman" panose="02020603050405020304" pitchFamily="18" charset="0"/>
                <a:cs typeface="Times New Roman" panose="02020603050405020304" pitchFamily="18" charset="0"/>
              </a:rPr>
              <a:t>pdf</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png</a:t>
            </a:r>
            <a:r>
              <a:rPr lang="pt-BR" sz="1600" dirty="0" smtClean="0">
                <a:latin typeface="Times New Roman" panose="02020603050405020304" pitchFamily="18" charset="0"/>
                <a:cs typeface="Times New Roman" panose="02020603050405020304" pitchFamily="18" charset="0"/>
              </a:rPr>
              <a:t> e .</a:t>
            </a:r>
            <a:r>
              <a:rPr lang="pt-BR" sz="1600" dirty="0" err="1" smtClean="0">
                <a:latin typeface="Times New Roman" panose="02020603050405020304" pitchFamily="18" charset="0"/>
                <a:cs typeface="Times New Roman" panose="02020603050405020304" pitchFamily="18" charset="0"/>
              </a:rPr>
              <a:t>jpeg</a:t>
            </a:r>
            <a:r>
              <a:rPr lang="pt-BR" sz="1600" dirty="0" smtClean="0">
                <a:latin typeface="Times New Roman" panose="02020603050405020304" pitchFamily="18" charset="0"/>
                <a:cs typeface="Times New Roman" panose="02020603050405020304" pitchFamily="18" charset="0"/>
              </a:rPr>
              <a:t>;</a:t>
            </a:r>
          </a:p>
        </p:txBody>
      </p:sp>
      <p:sp>
        <p:nvSpPr>
          <p:cNvPr id="17" name="CaixaDeTexto 16"/>
          <p:cNvSpPr txBox="1"/>
          <p:nvPr/>
        </p:nvSpPr>
        <p:spPr>
          <a:xfrm>
            <a:off x="8680432" y="2985167"/>
            <a:ext cx="3379052" cy="198515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Sistema Gerenciador de Banco de Dados (SGBD);</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Licença BSD*;</a:t>
            </a:r>
          </a:p>
          <a:p>
            <a:pPr marL="342900" indent="-342900" algn="just">
              <a:lnSpc>
                <a:spcPct val="150000"/>
              </a:lnSpc>
              <a:buFont typeface="Arial" panose="020B0604020202020204" pitchFamily="34" charset="0"/>
              <a:buChar char="•"/>
            </a:pPr>
            <a:r>
              <a:rPr lang="pt-BR" sz="1600" i="1" dirty="0" err="1">
                <a:latin typeface="Times New Roman" panose="02020603050405020304" pitchFamily="18" charset="0"/>
                <a:cs typeface="Times New Roman" panose="02020603050405020304" pitchFamily="18" charset="0"/>
              </a:rPr>
              <a:t>Pgadmin</a:t>
            </a:r>
            <a:r>
              <a:rPr lang="pt-BR" sz="1600" dirty="0">
                <a:latin typeface="Times New Roman" panose="02020603050405020304" pitchFamily="18" charset="0"/>
                <a:cs typeface="Times New Roman" panose="02020603050405020304" pitchFamily="18" charset="0"/>
              </a:rPr>
              <a:t> v. 3.6 (4.2);</a:t>
            </a:r>
            <a:endParaRPr lang="pt-BR" sz="16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Já utilizado na FGC;</a:t>
            </a:r>
          </a:p>
        </p:txBody>
      </p:sp>
      <p:sp>
        <p:nvSpPr>
          <p:cNvPr id="19" name="CaixaDeTexto 18"/>
          <p:cNvSpPr txBox="1"/>
          <p:nvPr/>
        </p:nvSpPr>
        <p:spPr>
          <a:xfrm>
            <a:off x="117749" y="2996951"/>
            <a:ext cx="4031882" cy="193899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Data </a:t>
            </a:r>
            <a:r>
              <a:rPr lang="pt-BR" sz="1600" b="1" i="1" dirty="0" err="1" smtClean="0">
                <a:latin typeface="Times New Roman" panose="02020603050405020304" pitchFamily="18" charset="0"/>
                <a:cs typeface="Times New Roman" panose="02020603050405020304" pitchFamily="18" charset="0"/>
              </a:rPr>
              <a:t>Integration</a:t>
            </a:r>
            <a:r>
              <a:rPr lang="pt-BR" sz="1600" b="1" i="1" dirty="0" smtClean="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(PDI) – módulo </a:t>
            </a:r>
            <a:r>
              <a:rPr lang="pt-BR" sz="1600" dirty="0" err="1" smtClean="0">
                <a:latin typeface="Times New Roman" panose="02020603050405020304" pitchFamily="18" charset="0"/>
                <a:cs typeface="Times New Roman" panose="02020603050405020304" pitchFamily="18" charset="0"/>
              </a:rPr>
              <a:t>spoon</a:t>
            </a:r>
            <a:r>
              <a:rPr lang="pt-BR" sz="16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a:t>
            </a:r>
            <a:r>
              <a:rPr lang="pt-BR" sz="1600" b="1" i="1" dirty="0" err="1" smtClean="0">
                <a:latin typeface="Times New Roman" panose="02020603050405020304" pitchFamily="18" charset="0"/>
                <a:cs typeface="Times New Roman" panose="02020603050405020304" pitchFamily="18" charset="0"/>
              </a:rPr>
              <a:t>Schema</a:t>
            </a:r>
            <a:r>
              <a:rPr lang="pt-BR" sz="1600" b="1" i="1" dirty="0" smtClean="0">
                <a:latin typeface="Times New Roman" panose="02020603050405020304" pitchFamily="18" charset="0"/>
                <a:cs typeface="Times New Roman" panose="02020603050405020304" pitchFamily="18" charset="0"/>
              </a:rPr>
              <a:t> Workbench </a:t>
            </a:r>
            <a:r>
              <a:rPr lang="pt-BR" sz="1600" dirty="0" smtClean="0">
                <a:latin typeface="Times New Roman" panose="02020603050405020304" pitchFamily="18" charset="0"/>
                <a:cs typeface="Times New Roman" panose="02020603050405020304" pitchFamily="18" charset="0"/>
              </a:rPr>
              <a:t>(PSW);</a:t>
            </a:r>
          </a:p>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Business Analytics Server </a:t>
            </a:r>
            <a:r>
              <a:rPr lang="pt-BR" sz="1600" dirty="0" smtClean="0">
                <a:latin typeface="Times New Roman" panose="02020603050405020304" pitchFamily="18" charset="0"/>
                <a:cs typeface="Times New Roman" panose="02020603050405020304" pitchFamily="18" charset="0"/>
              </a:rPr>
              <a:t>(PBAS);</a:t>
            </a:r>
          </a:p>
        </p:txBody>
      </p:sp>
      <p:sp>
        <p:nvSpPr>
          <p:cNvPr id="20" name="Retângulo 19"/>
          <p:cNvSpPr/>
          <p:nvPr/>
        </p:nvSpPr>
        <p:spPr>
          <a:xfrm>
            <a:off x="4369552" y="2591528"/>
            <a:ext cx="411414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Saiku Analytics CE*</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Retângulo 20"/>
          <p:cNvSpPr/>
          <p:nvPr/>
        </p:nvSpPr>
        <p:spPr>
          <a:xfrm>
            <a:off x="8680433" y="2564903"/>
            <a:ext cx="339064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PostgreSQL v. 10.5 </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m 6"/>
          <p:cNvPicPr>
            <a:picLocks noChangeAspect="1"/>
          </p:cNvPicPr>
          <p:nvPr/>
        </p:nvPicPr>
        <p:blipFill>
          <a:blip r:embed="rId3"/>
          <a:stretch>
            <a:fillRect/>
          </a:stretch>
        </p:blipFill>
        <p:spPr>
          <a:xfrm>
            <a:off x="680391" y="1300360"/>
            <a:ext cx="2952750" cy="1264543"/>
          </a:xfrm>
          <a:prstGeom prst="rect">
            <a:avLst/>
          </a:prstGeom>
        </p:spPr>
      </p:pic>
      <p:pic>
        <p:nvPicPr>
          <p:cNvPr id="1028" name="Picture 4" descr="Resultado de imagem para saiku analytics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739" y="1736503"/>
            <a:ext cx="2746857" cy="714906"/>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p:cNvSpPr txBox="1"/>
          <p:nvPr/>
        </p:nvSpPr>
        <p:spPr>
          <a:xfrm>
            <a:off x="126343" y="5312240"/>
            <a:ext cx="3839043"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*CE = </a:t>
            </a:r>
            <a:r>
              <a:rPr lang="pt-BR" sz="1200" i="1" dirty="0" err="1" smtClean="0">
                <a:latin typeface="Times New Roman" panose="02020603050405020304" pitchFamily="18" charset="0"/>
                <a:cs typeface="Times New Roman" panose="02020603050405020304" pitchFamily="18" charset="0"/>
              </a:rPr>
              <a:t>Community</a:t>
            </a:r>
            <a:r>
              <a:rPr lang="pt-BR" sz="1200" i="1" dirty="0" smtClean="0">
                <a:latin typeface="Times New Roman" panose="02020603050405020304" pitchFamily="18" charset="0"/>
                <a:cs typeface="Times New Roman" panose="02020603050405020304" pitchFamily="18" charset="0"/>
              </a:rPr>
              <a:t> </a:t>
            </a:r>
            <a:r>
              <a:rPr lang="pt-BR" sz="1200" i="1" dirty="0" err="1" smtClean="0">
                <a:latin typeface="Times New Roman" panose="02020603050405020304" pitchFamily="18" charset="0"/>
                <a:cs typeface="Times New Roman" panose="02020603050405020304" pitchFamily="18" charset="0"/>
              </a:rPr>
              <a:t>Edition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sp>
        <p:nvSpPr>
          <p:cNvPr id="27" name="CaixaDeTexto 26"/>
          <p:cNvSpPr txBox="1"/>
          <p:nvPr/>
        </p:nvSpPr>
        <p:spPr>
          <a:xfrm>
            <a:off x="8758708" y="5301207"/>
            <a:ext cx="3300776"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*BSD = </a:t>
            </a:r>
            <a:r>
              <a:rPr lang="pt-BR" sz="1200" i="1" dirty="0" smtClean="0">
                <a:latin typeface="Times New Roman" panose="02020603050405020304" pitchFamily="18" charset="0"/>
                <a:cs typeface="Times New Roman" panose="02020603050405020304" pitchFamily="18" charset="0"/>
              </a:rPr>
              <a:t>Berkeley Software </a:t>
            </a:r>
            <a:r>
              <a:rPr lang="pt-BR" sz="1200" i="1" dirty="0" err="1" smtClean="0">
                <a:latin typeface="Times New Roman" panose="02020603050405020304" pitchFamily="18" charset="0"/>
                <a:cs typeface="Times New Roman" panose="02020603050405020304" pitchFamily="18" charset="0"/>
              </a:rPr>
              <a:t>Distribution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sp>
        <p:nvSpPr>
          <p:cNvPr id="28" name="CaixaDeTexto 27"/>
          <p:cNvSpPr txBox="1"/>
          <p:nvPr/>
        </p:nvSpPr>
        <p:spPr>
          <a:xfrm>
            <a:off x="4353037" y="5301207"/>
            <a:ext cx="4130659"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*CE = </a:t>
            </a:r>
            <a:r>
              <a:rPr lang="pt-BR" sz="1200" i="1" dirty="0" err="1" smtClean="0">
                <a:latin typeface="Times New Roman" panose="02020603050405020304" pitchFamily="18" charset="0"/>
                <a:cs typeface="Times New Roman" panose="02020603050405020304" pitchFamily="18" charset="0"/>
              </a:rPr>
              <a:t>Community</a:t>
            </a:r>
            <a:r>
              <a:rPr lang="pt-BR" sz="1200" i="1" dirty="0" smtClean="0">
                <a:latin typeface="Times New Roman" panose="02020603050405020304" pitchFamily="18" charset="0"/>
                <a:cs typeface="Times New Roman" panose="02020603050405020304" pitchFamily="18" charset="0"/>
              </a:rPr>
              <a:t> </a:t>
            </a:r>
            <a:r>
              <a:rPr lang="pt-BR" sz="1200" i="1" dirty="0" err="1" smtClean="0">
                <a:latin typeface="Times New Roman" panose="02020603050405020304" pitchFamily="18" charset="0"/>
                <a:cs typeface="Times New Roman" panose="02020603050405020304" pitchFamily="18" charset="0"/>
              </a:rPr>
              <a:t>Edition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pic>
        <p:nvPicPr>
          <p:cNvPr id="1030" name="Picture 6" descr="Resultado de imagem para postgre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2364" y="1300360"/>
            <a:ext cx="3196704" cy="1264543"/>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de cantos arredondados 29"/>
          <p:cNvSpPr/>
          <p:nvPr/>
        </p:nvSpPr>
        <p:spPr>
          <a:xfrm>
            <a:off x="126343" y="5677505"/>
            <a:ext cx="11933141" cy="765569"/>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pt-BR" sz="1600" b="1" dirty="0">
                <a:solidFill>
                  <a:srgbClr val="FF0000"/>
                </a:solidFill>
                <a:latin typeface="Times New Roman" panose="02020603050405020304" pitchFamily="18" charset="0"/>
                <a:cs typeface="Times New Roman" panose="02020603050405020304" pitchFamily="18" charset="0"/>
              </a:rPr>
              <a:t>O que as ferramentas </a:t>
            </a:r>
            <a:r>
              <a:rPr lang="pt-BR" sz="1600" b="1" dirty="0" smtClean="0">
                <a:solidFill>
                  <a:srgbClr val="FF0000"/>
                </a:solidFill>
                <a:latin typeface="Times New Roman" panose="02020603050405020304" pitchFamily="18" charset="0"/>
                <a:cs typeface="Times New Roman" panose="02020603050405020304" pitchFamily="18" charset="0"/>
              </a:rPr>
              <a:t>selecionadas têm </a:t>
            </a:r>
            <a:r>
              <a:rPr lang="pt-BR" sz="1600" b="1" dirty="0">
                <a:solidFill>
                  <a:srgbClr val="FF0000"/>
                </a:solidFill>
                <a:latin typeface="Times New Roman" panose="02020603050405020304" pitchFamily="18" charset="0"/>
                <a:cs typeface="Times New Roman" panose="02020603050405020304" pitchFamily="18" charset="0"/>
              </a:rPr>
              <a:t>em comum?</a:t>
            </a:r>
          </a:p>
          <a:p>
            <a:pPr lvl="1" algn="ctr">
              <a:lnSpc>
                <a:spcPct val="150000"/>
              </a:lnSpc>
            </a:pPr>
            <a:r>
              <a:rPr lang="pt-BR" sz="1600" b="1" i="1" dirty="0" smtClean="0">
                <a:solidFill>
                  <a:schemeClr val="tx1"/>
                </a:solidFill>
                <a:latin typeface="Times New Roman" panose="02020603050405020304" pitchFamily="18" charset="0"/>
                <a:cs typeface="Times New Roman" panose="02020603050405020304" pitchFamily="18" charset="0"/>
              </a:rPr>
              <a:t>Open-</a:t>
            </a:r>
            <a:r>
              <a:rPr lang="pt-BR" sz="1600" b="1" i="1" dirty="0" err="1" smtClean="0">
                <a:solidFill>
                  <a:schemeClr val="tx1"/>
                </a:solidFill>
                <a:latin typeface="Times New Roman" panose="02020603050405020304" pitchFamily="18" charset="0"/>
                <a:cs typeface="Times New Roman" panose="02020603050405020304" pitchFamily="18" charset="0"/>
              </a:rPr>
              <a:t>source</a:t>
            </a:r>
            <a:r>
              <a:rPr lang="pt-BR" sz="1600" b="1" i="1" dirty="0" smtClean="0">
                <a:solidFill>
                  <a:schemeClr val="tx1"/>
                </a:solidFill>
                <a:latin typeface="Times New Roman" panose="02020603050405020304" pitchFamily="18" charset="0"/>
                <a:cs typeface="Times New Roman" panose="02020603050405020304" pitchFamily="18" charset="0"/>
              </a:rPr>
              <a:t>, </a:t>
            </a:r>
            <a:r>
              <a:rPr lang="pt-BR" sz="1600" b="1" dirty="0" smtClean="0">
                <a:solidFill>
                  <a:schemeClr val="tx1"/>
                </a:solidFill>
                <a:latin typeface="Times New Roman" panose="02020603050405020304" pitchFamily="18" charset="0"/>
                <a:cs typeface="Times New Roman" panose="02020603050405020304" pitchFamily="18" charset="0"/>
              </a:rPr>
              <a:t>gratuitas, documentação disponível e ampla comunidade de usuários;</a:t>
            </a:r>
            <a:endParaRPr lang="pt-BR" sz="1600" b="1" dirty="0">
              <a:solidFill>
                <a:schemeClr val="tx1"/>
              </a:solidFill>
              <a:latin typeface="Times New Roman" panose="02020603050405020304" pitchFamily="18" charset="0"/>
              <a:cs typeface="Times New Roman" panose="02020603050405020304" pitchFamily="18" charset="0"/>
            </a:endParaRPr>
          </a:p>
        </p:txBody>
      </p:sp>
      <p:sp>
        <p:nvSpPr>
          <p:cNvPr id="25" name="CaixaDeTexto 24"/>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Ferramentas para Implementação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29700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1000"/>
                                        <p:tgtEl>
                                          <p:spTgt spid="8"/>
                                        </p:tgtEl>
                                      </p:cBhvr>
                                    </p:animEffect>
                                    <p:anim calcmode="lin" valueType="num">
                                      <p:cBhvr>
                                        <p:cTn id="72" dur="1000" fill="hold"/>
                                        <p:tgtEl>
                                          <p:spTgt spid="8"/>
                                        </p:tgtEl>
                                        <p:attrNameLst>
                                          <p:attrName>ppt_x</p:attrName>
                                        </p:attrNameLst>
                                      </p:cBhvr>
                                      <p:tavLst>
                                        <p:tav tm="0">
                                          <p:val>
                                            <p:strVal val="#ppt_x"/>
                                          </p:val>
                                        </p:tav>
                                        <p:tav tm="100000">
                                          <p:val>
                                            <p:strVal val="#ppt_x"/>
                                          </p:val>
                                        </p:tav>
                                      </p:tavLst>
                                    </p:anim>
                                    <p:anim calcmode="lin" valueType="num">
                                      <p:cBhvr>
                                        <p:cTn id="73" dur="1000" fill="hold"/>
                                        <p:tgtEl>
                                          <p:spTgt spid="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1000"/>
                                        <p:tgtEl>
                                          <p:spTgt spid="27"/>
                                        </p:tgtEl>
                                      </p:cBhvr>
                                    </p:animEffect>
                                    <p:anim calcmode="lin" valueType="num">
                                      <p:cBhvr>
                                        <p:cTn id="87" dur="1000" fill="hold"/>
                                        <p:tgtEl>
                                          <p:spTgt spid="27"/>
                                        </p:tgtEl>
                                        <p:attrNameLst>
                                          <p:attrName>ppt_x</p:attrName>
                                        </p:attrNameLst>
                                      </p:cBhvr>
                                      <p:tavLst>
                                        <p:tav tm="0">
                                          <p:val>
                                            <p:strVal val="#ppt_x"/>
                                          </p:val>
                                        </p:tav>
                                        <p:tav tm="100000">
                                          <p:val>
                                            <p:strVal val="#ppt_x"/>
                                          </p:val>
                                        </p:tav>
                                      </p:tavLst>
                                    </p:anim>
                                    <p:anim calcmode="lin" valueType="num">
                                      <p:cBhvr>
                                        <p:cTn id="8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1000"/>
                                        <p:tgtEl>
                                          <p:spTgt spid="30"/>
                                        </p:tgtEl>
                                      </p:cBhvr>
                                    </p:animEffect>
                                    <p:anim calcmode="lin" valueType="num">
                                      <p:cBhvr>
                                        <p:cTn id="94" dur="1000" fill="hold"/>
                                        <p:tgtEl>
                                          <p:spTgt spid="30"/>
                                        </p:tgtEl>
                                        <p:attrNameLst>
                                          <p:attrName>ppt_x</p:attrName>
                                        </p:attrNameLst>
                                      </p:cBhvr>
                                      <p:tavLst>
                                        <p:tav tm="0">
                                          <p:val>
                                            <p:strVal val="#ppt_x"/>
                                          </p:val>
                                        </p:tav>
                                        <p:tav tm="100000">
                                          <p:val>
                                            <p:strVal val="#ppt_x"/>
                                          </p:val>
                                        </p:tav>
                                      </p:tavLst>
                                    </p:anim>
                                    <p:anim calcmode="lin" valueType="num">
                                      <p:cBhvr>
                                        <p:cTn id="9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8" grpId="0" animBg="1"/>
      <p:bldP spid="10" grpId="0" animBg="1"/>
      <p:bldP spid="14" grpId="0"/>
      <p:bldP spid="16" grpId="0"/>
      <p:bldP spid="17" grpId="0"/>
      <p:bldP spid="19" grpId="0"/>
      <p:bldP spid="20" grpId="0"/>
      <p:bldP spid="21" grpId="0"/>
      <p:bldP spid="23" grpId="0"/>
      <p:bldP spid="27" grpId="0"/>
      <p:bldP spid="28" grpId="0"/>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405781" y="980728"/>
            <a:ext cx="11449272" cy="583264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11</a:t>
            </a:fld>
            <a:endParaRPr lang="pt-BR" b="1" dirty="0">
              <a:solidFill>
                <a:schemeClr val="tx1"/>
              </a:solidFill>
            </a:endParaRPr>
          </a:p>
        </p:txBody>
      </p:sp>
      <p:sp>
        <p:nvSpPr>
          <p:cNvPr id="7" name="CaixaDeTexto 6"/>
          <p:cNvSpPr txBox="1"/>
          <p:nvPr/>
        </p:nvSpPr>
        <p:spPr>
          <a:xfrm>
            <a:off x="-1" y="188640"/>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Projeto do Data Warehouse</a:t>
            </a:r>
            <a:endParaRPr lang="pt-BR" dirty="0">
              <a:latin typeface="Arial Rounded MT Bold" panose="020F0704030504030204" pitchFamily="34" charset="0"/>
            </a:endParaRP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947" y="980728"/>
            <a:ext cx="5759410" cy="5877272"/>
          </a:xfrm>
          <a:prstGeom prst="rect">
            <a:avLst/>
          </a:prstGeom>
        </p:spPr>
      </p:pic>
    </p:spTree>
    <p:extLst>
      <p:ext uri="{BB962C8B-B14F-4D97-AF65-F5344CB8AC3E}">
        <p14:creationId xmlns:p14="http://schemas.microsoft.com/office/powerpoint/2010/main" val="292200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de cantos arredondados 7"/>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12</a:t>
            </a:fld>
            <a:endParaRPr lang="pt-BR" b="1" dirty="0">
              <a:solidFill>
                <a:schemeClr val="tx1"/>
              </a:solidFill>
            </a:endParaRPr>
          </a:p>
        </p:txBody>
      </p:sp>
      <p:sp>
        <p:nvSpPr>
          <p:cNvPr id="6" name="Espaço Reservado para Conteúdo 13"/>
          <p:cNvSpPr>
            <a:spLocks noGrp="1"/>
          </p:cNvSpPr>
          <p:nvPr>
            <p:ph idx="1"/>
          </p:nvPr>
        </p:nvSpPr>
        <p:spPr>
          <a:xfrm>
            <a:off x="261764" y="1268760"/>
            <a:ext cx="11737304" cy="4032448"/>
          </a:xfrm>
        </p:spPr>
        <p:txBody>
          <a:bodyPr rtlCol="0">
            <a:noAutofit/>
          </a:bodyPr>
          <a:lstStyle/>
          <a:p>
            <a:pPr marL="457200" indent="-457200" algn="just">
              <a:lnSpc>
                <a:spcPct val="150000"/>
              </a:lnSpc>
              <a:buFont typeface="+mj-lt"/>
              <a:buAutoNum type="arabicPeriod"/>
            </a:pPr>
            <a:r>
              <a:rPr lang="pt-BR" sz="2400" b="1" dirty="0">
                <a:latin typeface="Times New Roman" panose="02020603050405020304" pitchFamily="18" charset="0"/>
                <a:cs typeface="Times New Roman" panose="02020603050405020304" pitchFamily="18" charset="0"/>
              </a:rPr>
              <a:t>Execução das instâncias dos bancos de dados do FGC e LS;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Organização e </a:t>
            </a:r>
            <a:r>
              <a:rPr lang="pt-BR" sz="2400" b="1" dirty="0">
                <a:latin typeface="Times New Roman" panose="02020603050405020304" pitchFamily="18" charset="0"/>
                <a:cs typeface="Times New Roman" panose="02020603050405020304" pitchFamily="18" charset="0"/>
              </a:rPr>
              <a:t>i</a:t>
            </a:r>
            <a:r>
              <a:rPr lang="pt-BR" sz="2400" b="1" dirty="0" smtClean="0">
                <a:latin typeface="Times New Roman" panose="02020603050405020304" pitchFamily="18" charset="0"/>
                <a:cs typeface="Times New Roman" panose="02020603050405020304" pitchFamily="18" charset="0"/>
              </a:rPr>
              <a:t>mportação dos dados das planilhas para as bases de dados;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Implementação das etapas do ETL separadas por diretórios;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Padrões de Nomenclatura </a:t>
            </a:r>
            <a:r>
              <a:rPr lang="pt-BR" sz="2400" b="1" i="1" dirty="0" smtClean="0">
                <a:latin typeface="Times New Roman" panose="02020603050405020304" pitchFamily="18" charset="0"/>
                <a:cs typeface="Times New Roman" panose="02020603050405020304" pitchFamily="18" charset="0"/>
              </a:rPr>
              <a:t>(Stage Area e </a:t>
            </a:r>
            <a:r>
              <a:rPr lang="pt-BR" sz="2400" b="1" i="1" dirty="0" err="1" smtClean="0">
                <a:latin typeface="Times New Roman" panose="02020603050405020304" pitchFamily="18" charset="0"/>
                <a:cs typeface="Times New Roman" panose="02020603050405020304" pitchFamily="18" charset="0"/>
              </a:rPr>
              <a:t>transformations</a:t>
            </a:r>
            <a:r>
              <a:rPr lang="pt-BR" sz="2400" b="1" i="1" dirty="0" smtClean="0">
                <a:latin typeface="Times New Roman" panose="02020603050405020304" pitchFamily="18" charset="0"/>
                <a:cs typeface="Times New Roman" panose="02020603050405020304" pitchFamily="18" charset="0"/>
              </a:rPr>
              <a:t>/Jobs)</a:t>
            </a:r>
            <a:r>
              <a:rPr lang="pt-BR" sz="2400" b="1" dirty="0" smtClean="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Criação de tabelas auxiliares;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Análise do tempo de execução e verificação dos resultados.</a:t>
            </a:r>
          </a:p>
        </p:txBody>
      </p:sp>
      <p:sp>
        <p:nvSpPr>
          <p:cNvPr id="7" name="CaixaDeTexto 6"/>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Projeto do ETL</a:t>
            </a:r>
            <a:endParaRPr lang="pt-BR" dirty="0">
              <a:latin typeface="Arial Rounded MT Bold" panose="020F0704030504030204" pitchFamily="34" charset="0"/>
            </a:endParaRPr>
          </a:p>
        </p:txBody>
      </p:sp>
    </p:spTree>
    <p:extLst>
      <p:ext uri="{BB962C8B-B14F-4D97-AF65-F5344CB8AC3E}">
        <p14:creationId xmlns:p14="http://schemas.microsoft.com/office/powerpoint/2010/main" val="34717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117748" y="1091645"/>
            <a:ext cx="11953327" cy="5721731"/>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13</a:t>
            </a:fld>
            <a:endParaRPr lang="pt-BR" b="1" dirty="0">
              <a:solidFill>
                <a:schemeClr val="tx1"/>
              </a:solidFill>
            </a:endParaRPr>
          </a:p>
        </p:txBody>
      </p:sp>
      <p:pic>
        <p:nvPicPr>
          <p:cNvPr id="8" name="Imagem 7" descr="C:\Users\Dell\Desktop\interfacePSW.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1268759"/>
            <a:ext cx="8424936" cy="4752529"/>
          </a:xfrm>
          <a:prstGeom prst="rect">
            <a:avLst/>
          </a:prstGeom>
          <a:noFill/>
          <a:ln>
            <a:noFill/>
          </a:ln>
        </p:spPr>
      </p:pic>
      <p:pic>
        <p:nvPicPr>
          <p:cNvPr id="7" name="Imagem 6" descr="C:\Users\Dell\Desktop\xml_psw.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916" y="1896941"/>
            <a:ext cx="9361040" cy="4824535"/>
          </a:xfrm>
          <a:prstGeom prst="rect">
            <a:avLst/>
          </a:prstGeom>
          <a:noFill/>
          <a:ln>
            <a:noFill/>
          </a:ln>
        </p:spPr>
      </p:pic>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Configuração de Cubos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12390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495842" y="1286367"/>
            <a:ext cx="9631018" cy="4950945"/>
          </a:xfrm>
          <a:prstGeom prst="rect">
            <a:avLst/>
          </a:prstGeom>
        </p:spPr>
      </p:pic>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14</a:t>
            </a:fld>
            <a:endParaRPr lang="pt-BR" b="1" dirty="0">
              <a:solidFill>
                <a:schemeClr val="tx1"/>
              </a:solidFill>
            </a:endParaRPr>
          </a:p>
        </p:txBody>
      </p:sp>
      <p:pic>
        <p:nvPicPr>
          <p:cNvPr id="2" name="Imagem 1"/>
          <p:cNvPicPr>
            <a:picLocks noChangeAspect="1"/>
          </p:cNvPicPr>
          <p:nvPr/>
        </p:nvPicPr>
        <p:blipFill>
          <a:blip r:embed="rId4"/>
          <a:stretch>
            <a:fillRect/>
          </a:stretch>
        </p:blipFill>
        <p:spPr>
          <a:xfrm>
            <a:off x="2568745" y="2204864"/>
            <a:ext cx="9572820" cy="4516612"/>
          </a:xfrm>
          <a:prstGeom prst="rect">
            <a:avLst/>
          </a:prstGeom>
        </p:spPr>
      </p:pic>
      <p:sp>
        <p:nvSpPr>
          <p:cNvPr id="7" name="CaixaDeTexto 6"/>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Exploração dos Dados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377497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15</a:t>
            </a:fld>
            <a:endParaRPr lang="pt-BR" b="1" dirty="0">
              <a:solidFill>
                <a:schemeClr val="tx1"/>
              </a:solidFill>
            </a:endParaRPr>
          </a:p>
        </p:txBody>
      </p:sp>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8" name="Espaço Reservado para Conteúdo 13"/>
          <p:cNvSpPr>
            <a:spLocks noGrp="1"/>
          </p:cNvSpPr>
          <p:nvPr>
            <p:ph idx="1"/>
          </p:nvPr>
        </p:nvSpPr>
        <p:spPr>
          <a:xfrm>
            <a:off x="261764" y="1124744"/>
            <a:ext cx="11737304" cy="576064"/>
          </a:xfrm>
        </p:spPr>
        <p:txBody>
          <a:bodyPr rtlCol="0">
            <a:noAutofit/>
          </a:bodyPr>
          <a:lstStyle/>
          <a:p>
            <a:pPr algn="just">
              <a:lnSpc>
                <a:spcPct val="150000"/>
              </a:lnSpc>
              <a:buFont typeface="Wingdings" panose="05000000000000000000" pitchFamily="2" charset="2"/>
              <a:buChar char="q"/>
            </a:pPr>
            <a:r>
              <a:rPr lang="pt-BR" sz="2400" b="1" smtClean="0">
                <a:latin typeface="Times New Roman" panose="02020603050405020304" pitchFamily="18" charset="0"/>
                <a:cs typeface="Times New Roman" panose="02020603050405020304" pitchFamily="18" charset="0"/>
              </a:rPr>
              <a:t>Como a solução proposta pode auxiliar </a:t>
            </a:r>
            <a:r>
              <a:rPr lang="pt-BR" sz="2400" b="1" i="1" smtClean="0">
                <a:latin typeface="Times New Roman" panose="02020603050405020304" pitchFamily="18" charset="0"/>
                <a:cs typeface="Times New Roman" panose="02020603050405020304" pitchFamily="18" charset="0"/>
              </a:rPr>
              <a:t>stakeholders</a:t>
            </a:r>
            <a:r>
              <a:rPr lang="pt-BR" sz="2400" b="1" smtClean="0">
                <a:latin typeface="Times New Roman" panose="02020603050405020304" pitchFamily="18" charset="0"/>
                <a:cs typeface="Times New Roman" panose="02020603050405020304" pitchFamily="18" charset="0"/>
              </a:rPr>
              <a:t> em processos decisórios?</a:t>
            </a:r>
            <a:endParaRPr lang="pt-BR" sz="2400" b="1" dirty="0" smtClean="0">
              <a:latin typeface="Times New Roman" panose="02020603050405020304" pitchFamily="18" charset="0"/>
              <a:cs typeface="Times New Roman" panose="02020603050405020304" pitchFamily="18" charset="0"/>
            </a:endParaRPr>
          </a:p>
        </p:txBody>
      </p:sp>
      <p:sp>
        <p:nvSpPr>
          <p:cNvPr id="2" name="Retângulo 1"/>
          <p:cNvSpPr/>
          <p:nvPr/>
        </p:nvSpPr>
        <p:spPr>
          <a:xfrm>
            <a:off x="234036" y="1916832"/>
            <a:ext cx="11693023" cy="553998"/>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Propriedades maiores possuem um custo por área maior que propriedades menores</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4" name="Retângulo 3"/>
          <p:cNvSpPr/>
          <p:nvPr/>
        </p:nvSpPr>
        <p:spPr>
          <a:xfrm>
            <a:off x="234035" y="2639011"/>
            <a:ext cx="11665295" cy="553998"/>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Quais são as propriedades top 10 em produtividade e respectivos indicadores</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5" name="Retângulo 4"/>
          <p:cNvSpPr/>
          <p:nvPr/>
        </p:nvSpPr>
        <p:spPr>
          <a:xfrm>
            <a:off x="234035" y="3240040"/>
            <a:ext cx="11693023" cy="1015663"/>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As propriedades </a:t>
            </a:r>
            <a:r>
              <a:rPr lang="pt-BR" sz="2000" b="1" dirty="0" smtClean="0">
                <a:latin typeface="Times New Roman" panose="02020603050405020304" pitchFamily="18" charset="0"/>
                <a:cs typeface="Times New Roman" panose="02020603050405020304" pitchFamily="18" charset="0"/>
              </a:rPr>
              <a:t>top em produtividade </a:t>
            </a:r>
            <a:r>
              <a:rPr lang="pt-BR" sz="2000" b="1" dirty="0">
                <a:latin typeface="Times New Roman" panose="02020603050405020304" pitchFamily="18" charset="0"/>
                <a:cs typeface="Times New Roman" panose="02020603050405020304" pitchFamily="18" charset="0"/>
              </a:rPr>
              <a:t>possuem custos por área menores? E a taxa de desmame destas é maior</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6" name="Retângulo 5"/>
          <p:cNvSpPr/>
          <p:nvPr/>
        </p:nvSpPr>
        <p:spPr>
          <a:xfrm>
            <a:off x="237727" y="4251623"/>
            <a:ext cx="11689332" cy="1015663"/>
          </a:xfrm>
          <a:prstGeom prst="rect">
            <a:avLst/>
          </a:prstGeom>
        </p:spPr>
        <p:txBody>
          <a:bodyPr wrap="square">
            <a:spAutoFit/>
          </a:bodyPr>
          <a:lstStyle/>
          <a:p>
            <a:pPr marL="800100" lvl="1" indent="-342900" algn="just">
              <a:lnSpc>
                <a:spcPct val="150000"/>
              </a:lnSpc>
              <a:buBlip>
                <a:blip r:embed="rId5"/>
              </a:buBlip>
            </a:pPr>
            <a:r>
              <a:rPr lang="pt-BR" sz="2000" b="1" dirty="0">
                <a:latin typeface="Times New Roman" panose="02020603050405020304" pitchFamily="18" charset="0"/>
                <a:cs typeface="Times New Roman" panose="02020603050405020304" pitchFamily="18" charset="0"/>
              </a:rPr>
              <a:t>É possível produzir mais emitindo menos? (taxa de desmame, produtividade e emissão por produtividade).</a:t>
            </a: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Resultados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473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16</a:t>
            </a:fld>
            <a:endParaRPr lang="pt-BR" b="1" dirty="0">
              <a:solidFill>
                <a:schemeClr val="tx1"/>
              </a:solidFill>
            </a:endParaRPr>
          </a:p>
        </p:txBody>
      </p:sp>
      <p:sp>
        <p:nvSpPr>
          <p:cNvPr id="7" name="Retângulo de cantos arredondados 6"/>
          <p:cNvSpPr/>
          <p:nvPr/>
        </p:nvSpPr>
        <p:spPr>
          <a:xfrm>
            <a:off x="117748" y="1091645"/>
            <a:ext cx="11953327" cy="5264705"/>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8" name="Espaço Reservado para Conteúdo 13"/>
          <p:cNvSpPr>
            <a:spLocks noGrp="1"/>
          </p:cNvSpPr>
          <p:nvPr>
            <p:ph idx="1"/>
          </p:nvPr>
        </p:nvSpPr>
        <p:spPr>
          <a:xfrm>
            <a:off x="117748" y="1340768"/>
            <a:ext cx="11881320" cy="4680520"/>
          </a:xfrm>
        </p:spPr>
        <p:txBody>
          <a:bodyPr rtlCol="0">
            <a:noAutofit/>
          </a:bodyPr>
          <a:lstStyle/>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Solução proposta atendeu os objetivos de </a:t>
            </a:r>
            <a:r>
              <a:rPr lang="pt-BR" sz="2000" b="1" dirty="0" smtClean="0">
                <a:latin typeface="Times New Roman" panose="02020603050405020304" pitchFamily="18" charset="0"/>
                <a:cs typeface="Times New Roman" panose="02020603050405020304" pitchFamily="18" charset="0"/>
              </a:rPr>
              <a:t>integrar</a:t>
            </a:r>
            <a:r>
              <a:rPr lang="pt-BR" sz="2000" dirty="0" smtClean="0">
                <a:latin typeface="Times New Roman" panose="02020603050405020304" pitchFamily="18" charset="0"/>
                <a:cs typeface="Times New Roman" panose="02020603050405020304" pitchFamily="18" charset="0"/>
              </a:rPr>
              <a:t>, </a:t>
            </a:r>
            <a:r>
              <a:rPr lang="pt-BR" sz="2000" b="1" dirty="0" smtClean="0">
                <a:latin typeface="Times New Roman" panose="02020603050405020304" pitchFamily="18" charset="0"/>
                <a:cs typeface="Times New Roman" panose="02020603050405020304" pitchFamily="18" charset="0"/>
              </a:rPr>
              <a:t>organizar</a:t>
            </a:r>
            <a:r>
              <a:rPr lang="pt-BR" sz="2000" dirty="0">
                <a:latin typeface="Times New Roman" panose="02020603050405020304" pitchFamily="18" charset="0"/>
                <a:cs typeface="Times New Roman" panose="02020603050405020304" pitchFamily="18" charset="0"/>
              </a:rPr>
              <a:t> </a:t>
            </a:r>
            <a:r>
              <a:rPr lang="pt-BR" sz="2000" dirty="0" smtClean="0">
                <a:latin typeface="Times New Roman" panose="02020603050405020304" pitchFamily="18" charset="0"/>
                <a:cs typeface="Times New Roman" panose="02020603050405020304" pitchFamily="18" charset="0"/>
              </a:rPr>
              <a:t>e </a:t>
            </a:r>
            <a:r>
              <a:rPr lang="pt-BR" sz="2000" b="1" dirty="0" smtClean="0">
                <a:latin typeface="Times New Roman" panose="02020603050405020304" pitchFamily="18" charset="0"/>
                <a:cs typeface="Times New Roman" panose="02020603050405020304" pitchFamily="18" charset="0"/>
              </a:rPr>
              <a:t>disponibilizar</a:t>
            </a:r>
            <a:r>
              <a:rPr lang="pt-BR" sz="2000" dirty="0" smtClean="0">
                <a:latin typeface="Times New Roman" panose="02020603050405020304" pitchFamily="18" charset="0"/>
                <a:cs typeface="Times New Roman" panose="02020603050405020304" pitchFamily="18" charset="0"/>
              </a:rPr>
              <a:t> informações de auxílio em processos decisórios na </a:t>
            </a:r>
            <a:r>
              <a:rPr lang="pt-BR" sz="2000" b="1" dirty="0" smtClean="0">
                <a:latin typeface="Times New Roman" panose="02020603050405020304" pitchFamily="18" charset="0"/>
                <a:cs typeface="Times New Roman" panose="02020603050405020304" pitchFamily="18" charset="0"/>
              </a:rPr>
              <a:t>pecuária de corte</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Três dimensões contempladas: </a:t>
            </a:r>
            <a:r>
              <a:rPr lang="pt-BR" sz="2000" b="1" dirty="0" smtClean="0">
                <a:latin typeface="Times New Roman" panose="02020603050405020304" pitchFamily="18" charset="0"/>
                <a:cs typeface="Times New Roman" panose="02020603050405020304" pitchFamily="18" charset="0"/>
              </a:rPr>
              <a:t>produtiva, econômica e ambiental;</a:t>
            </a:r>
            <a:endParaRPr lang="pt-BR" sz="2000" dirty="0" smtClean="0">
              <a:latin typeface="Times New Roman" panose="02020603050405020304" pitchFamily="18" charset="0"/>
              <a:cs typeface="Times New Roman" panose="02020603050405020304" pitchFamily="18" charset="0"/>
            </a:endParaRPr>
          </a:p>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Além da solução verificada na aplicação, foi implementada uma </a:t>
            </a:r>
            <a:r>
              <a:rPr lang="pt-BR" sz="2000" b="1" dirty="0" smtClean="0">
                <a:latin typeface="Times New Roman" panose="02020603050405020304" pitchFamily="18" charset="0"/>
                <a:cs typeface="Times New Roman" panose="02020603050405020304" pitchFamily="18" charset="0"/>
              </a:rPr>
              <a:t>arquitetura de BI completa </a:t>
            </a:r>
            <a:r>
              <a:rPr lang="pt-BR" sz="2000" dirty="0" smtClean="0">
                <a:latin typeface="Times New Roman" panose="02020603050405020304" pitchFamily="18" charset="0"/>
                <a:cs typeface="Times New Roman" panose="02020603050405020304" pitchFamily="18" charset="0"/>
              </a:rPr>
              <a:t>(sistemas fontes, ETL, DW e aplicação de BI, com respectiva </a:t>
            </a:r>
            <a:r>
              <a:rPr lang="pt-BR" sz="2000" b="1" dirty="0" smtClean="0">
                <a:latin typeface="Times New Roman" panose="02020603050405020304" pitchFamily="18" charset="0"/>
                <a:cs typeface="Times New Roman" panose="02020603050405020304" pitchFamily="18" charset="0"/>
              </a:rPr>
              <a:t>documentação</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b="1" dirty="0" smtClean="0">
                <a:latin typeface="Times New Roman" panose="02020603050405020304" pitchFamily="18" charset="0"/>
                <a:cs typeface="Times New Roman" panose="02020603050405020304" pitchFamily="18" charset="0"/>
              </a:rPr>
              <a:t>Fatores positivos: reuniões constantes com </a:t>
            </a:r>
            <a:r>
              <a:rPr lang="pt-BR" sz="2000" b="1" i="1" dirty="0" smtClean="0">
                <a:latin typeface="Times New Roman" panose="02020603050405020304" pitchFamily="18" charset="0"/>
                <a:cs typeface="Times New Roman" panose="02020603050405020304" pitchFamily="18" charset="0"/>
              </a:rPr>
              <a:t>stakeholder</a:t>
            </a:r>
            <a:r>
              <a:rPr lang="pt-BR" sz="2000" b="1" dirty="0" smtClean="0">
                <a:latin typeface="Times New Roman" panose="02020603050405020304" pitchFamily="18" charset="0"/>
                <a:cs typeface="Times New Roman" panose="02020603050405020304" pitchFamily="18" charset="0"/>
              </a:rPr>
              <a:t> interno </a:t>
            </a:r>
            <a:r>
              <a:rPr lang="pt-BR" sz="2000" dirty="0" smtClean="0">
                <a:latin typeface="Times New Roman" panose="02020603050405020304" pitchFamily="18" charset="0"/>
                <a:cs typeface="Times New Roman" panose="02020603050405020304" pitchFamily="18" charset="0"/>
              </a:rPr>
              <a:t>e uso de tecnologias </a:t>
            </a:r>
            <a:r>
              <a:rPr lang="pt-BR" sz="2000" b="1" dirty="0" smtClean="0">
                <a:latin typeface="Times New Roman" panose="02020603050405020304" pitchFamily="18" charset="0"/>
                <a:cs typeface="Times New Roman" panose="02020603050405020304" pitchFamily="18" charset="0"/>
              </a:rPr>
              <a:t>gratuitas</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b="1" dirty="0" smtClean="0">
                <a:latin typeface="Times New Roman" panose="02020603050405020304" pitchFamily="18" charset="0"/>
                <a:cs typeface="Times New Roman" panose="02020603050405020304" pitchFamily="18" charset="0"/>
              </a:rPr>
              <a:t>Dificuldades: </a:t>
            </a:r>
            <a:r>
              <a:rPr lang="pt-BR" sz="2000" dirty="0" smtClean="0">
                <a:latin typeface="Times New Roman" panose="02020603050405020304" pitchFamily="18" charset="0"/>
                <a:cs typeface="Times New Roman" panose="02020603050405020304" pitchFamily="18" charset="0"/>
              </a:rPr>
              <a:t>complexidade do funcionamento do LS, domínio do problema, ausência completa de documentação, sistemas fontes em desenvolvimento, problemas nas bases de dados dos fontes, diferenças de granularidade dos dados, gráficos com variáveis de diferentes magnitudes, alterações no </a:t>
            </a:r>
            <a:r>
              <a:rPr lang="pt-BR" sz="2000" i="1" dirty="0" smtClean="0">
                <a:latin typeface="Times New Roman" panose="02020603050405020304" pitchFamily="18" charset="0"/>
                <a:cs typeface="Times New Roman" panose="02020603050405020304" pitchFamily="18" charset="0"/>
              </a:rPr>
              <a:t>Saiku Analytics</a:t>
            </a:r>
            <a:r>
              <a:rPr lang="pt-BR" sz="2000" dirty="0" smtClean="0">
                <a:latin typeface="Times New Roman" panose="02020603050405020304" pitchFamily="18" charset="0"/>
                <a:cs typeface="Times New Roman" panose="02020603050405020304" pitchFamily="18" charset="0"/>
              </a:rPr>
              <a:t>.</a:t>
            </a:r>
            <a:endParaRPr lang="pt-BR" sz="2400" dirty="0" smtClean="0">
              <a:latin typeface="Times New Roman" panose="02020603050405020304" pitchFamily="18" charset="0"/>
              <a:cs typeface="Times New Roman" panose="02020603050405020304" pitchFamily="18" charset="0"/>
            </a:endParaRPr>
          </a:p>
        </p:txBody>
      </p:sp>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Discussões</a:t>
            </a:r>
            <a:endParaRPr lang="pt-BR" dirty="0">
              <a:latin typeface="Arial Rounded MT Bold" panose="020F0704030504030204" pitchFamily="34" charset="0"/>
            </a:endParaRPr>
          </a:p>
        </p:txBody>
      </p:sp>
    </p:spTree>
    <p:extLst>
      <p:ext uri="{BB962C8B-B14F-4D97-AF65-F5344CB8AC3E}">
        <p14:creationId xmlns:p14="http://schemas.microsoft.com/office/powerpoint/2010/main" val="23055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8" name="Retângulo de cantos arredondados 7"/>
          <p:cNvSpPr/>
          <p:nvPr/>
        </p:nvSpPr>
        <p:spPr>
          <a:xfrm>
            <a:off x="117748" y="1091645"/>
            <a:ext cx="11953327" cy="5264705"/>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17</a:t>
            </a:fld>
            <a:endParaRPr lang="pt-BR" b="1" dirty="0">
              <a:solidFill>
                <a:schemeClr val="tx1"/>
              </a:solidFill>
            </a:endParaRPr>
          </a:p>
        </p:txBody>
      </p:sp>
      <p:sp>
        <p:nvSpPr>
          <p:cNvPr id="18" name="Espaço Reservado para Conteúdo 13"/>
          <p:cNvSpPr>
            <a:spLocks noGrp="1"/>
          </p:cNvSpPr>
          <p:nvPr>
            <p:ph sz="half" idx="1"/>
          </p:nvPr>
        </p:nvSpPr>
        <p:spPr>
          <a:xfrm>
            <a:off x="189756" y="1241621"/>
            <a:ext cx="11809312" cy="5139707"/>
          </a:xfrm>
        </p:spPr>
        <p:txBody>
          <a:bodyPr rtlCol="0">
            <a:noAutofit/>
          </a:bodyPr>
          <a:lstStyle/>
          <a:p>
            <a:pPr algn="just">
              <a:lnSpc>
                <a:spcPct val="100000"/>
              </a:lnSpc>
              <a:buFont typeface="Wingdings" panose="05000000000000000000" pitchFamily="2" charset="2"/>
              <a:buChar char="Ø"/>
            </a:pPr>
            <a:r>
              <a:rPr lang="pt-BR" sz="1600" b="1" dirty="0" smtClean="0">
                <a:latin typeface="Times New Roman" panose="02020603050405020304" pitchFamily="18" charset="0"/>
                <a:cs typeface="Times New Roman" panose="02020603050405020304" pitchFamily="18" charset="0"/>
              </a:rPr>
              <a:t>Publicações:</a:t>
            </a:r>
          </a:p>
          <a:p>
            <a:pPr lvl="1" algn="just">
              <a:lnSpc>
                <a:spcPct val="100000"/>
              </a:lnSpc>
            </a:pPr>
            <a:r>
              <a:rPr lang="pt-BR" sz="1600" dirty="0">
                <a:latin typeface="Times New Roman" panose="02020603050405020304" pitchFamily="18" charset="0"/>
                <a:cs typeface="Times New Roman" panose="02020603050405020304" pitchFamily="18" charset="0"/>
              </a:rPr>
              <a:t>BRUM, L. M. L.; DE PINHO, L. B</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CAMARGO, S. S. </a:t>
            </a:r>
            <a:r>
              <a:rPr lang="pt-BR" sz="1600" b="1" dirty="0" smtClean="0">
                <a:latin typeface="Times New Roman" panose="02020603050405020304" pitchFamily="18" charset="0"/>
                <a:cs typeface="Times New Roman" panose="02020603050405020304" pitchFamily="18" charset="0"/>
              </a:rPr>
              <a:t>Avaliação </a:t>
            </a:r>
            <a:r>
              <a:rPr lang="pt-BR" sz="1600" b="1" dirty="0">
                <a:latin typeface="Times New Roman" panose="02020603050405020304" pitchFamily="18" charset="0"/>
                <a:cs typeface="Times New Roman" panose="02020603050405020304" pitchFamily="18" charset="0"/>
              </a:rPr>
              <a:t>do Uso de Realidade Aumentada no Ensino de Arquitetura e Organização de Computadores</a:t>
            </a:r>
            <a:r>
              <a:rPr lang="pt-BR" sz="1600" dirty="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International</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Journal</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of</a:t>
            </a:r>
            <a:r>
              <a:rPr lang="pt-BR" sz="1600" i="1" dirty="0" smtClean="0">
                <a:latin typeface="Times New Roman" panose="02020603050405020304" pitchFamily="18" charset="0"/>
                <a:cs typeface="Times New Roman" panose="02020603050405020304" pitchFamily="18" charset="0"/>
              </a:rPr>
              <a:t> Computer </a:t>
            </a:r>
            <a:r>
              <a:rPr lang="pt-BR" sz="1600" i="1" dirty="0" err="1" smtClean="0">
                <a:latin typeface="Times New Roman" panose="02020603050405020304" pitchFamily="18" charset="0"/>
                <a:cs typeface="Times New Roman" panose="02020603050405020304" pitchFamily="18" charset="0"/>
              </a:rPr>
              <a:t>Architecture</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Education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v. 6, p. 10-17, 2017</a:t>
            </a:r>
            <a:r>
              <a:rPr lang="pt-BR" sz="1600" dirty="0" smtClean="0">
                <a:latin typeface="Times New Roman" panose="02020603050405020304" pitchFamily="18" charset="0"/>
                <a:cs typeface="Times New Roman" panose="02020603050405020304" pitchFamily="18" charset="0"/>
              </a:rPr>
              <a:t>.</a:t>
            </a:r>
          </a:p>
          <a:p>
            <a:pPr lvl="1" algn="just">
              <a:lnSpc>
                <a:spcPct val="100000"/>
              </a:lnSpc>
            </a:pPr>
            <a:r>
              <a:rPr lang="pt-BR" sz="1600" dirty="0">
                <a:latin typeface="Times New Roman" panose="02020603050405020304" pitchFamily="18" charset="0"/>
                <a:cs typeface="Times New Roman" panose="02020603050405020304" pitchFamily="18" charset="0"/>
              </a:rPr>
              <a:t>BRUM, L. M. L.; HEINEN, M. R.; CAMARGO, S. S. </a:t>
            </a:r>
            <a:r>
              <a:rPr lang="pt-BR" sz="1600" b="1" dirty="0" err="1">
                <a:latin typeface="Times New Roman" panose="02020603050405020304" pitchFamily="18" charset="0"/>
                <a:cs typeface="Times New Roman" panose="02020603050405020304" pitchFamily="18" charset="0"/>
              </a:rPr>
              <a:t>Analysis</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of</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Student</a:t>
            </a:r>
            <a:r>
              <a:rPr lang="pt-BR" sz="1600" b="1" dirty="0">
                <a:latin typeface="Times New Roman" panose="02020603050405020304" pitchFamily="18" charset="0"/>
                <a:cs typeface="Times New Roman" panose="02020603050405020304" pitchFamily="18" charset="0"/>
              </a:rPr>
              <a:t> Performance Data </a:t>
            </a:r>
            <a:r>
              <a:rPr lang="pt-BR" sz="1600" b="1" dirty="0" err="1">
                <a:latin typeface="Times New Roman" panose="02020603050405020304" pitchFamily="18" charset="0"/>
                <a:cs typeface="Times New Roman" panose="02020603050405020304" pitchFamily="18" charset="0"/>
              </a:rPr>
              <a:t>from</a:t>
            </a:r>
            <a:r>
              <a:rPr lang="pt-BR" sz="1600" b="1" dirty="0">
                <a:latin typeface="Times New Roman" panose="02020603050405020304" pitchFamily="18" charset="0"/>
                <a:cs typeface="Times New Roman" panose="02020603050405020304" pitchFamily="18" charset="0"/>
              </a:rPr>
              <a:t> a Computer </a:t>
            </a:r>
            <a:r>
              <a:rPr lang="pt-BR" sz="1600" b="1" dirty="0" err="1">
                <a:latin typeface="Times New Roman" panose="02020603050405020304" pitchFamily="18" charset="0"/>
                <a:cs typeface="Times New Roman" panose="02020603050405020304" pitchFamily="18" charset="0"/>
              </a:rPr>
              <a:t>Architecture</a:t>
            </a:r>
            <a:r>
              <a:rPr lang="pt-BR" sz="1600" b="1" dirty="0">
                <a:latin typeface="Times New Roman" panose="02020603050405020304" pitchFamily="18" charset="0"/>
                <a:cs typeface="Times New Roman" panose="02020603050405020304" pitchFamily="18" charset="0"/>
              </a:rPr>
              <a:t> and </a:t>
            </a:r>
            <a:r>
              <a:rPr lang="pt-BR" sz="1600" b="1" dirty="0" err="1">
                <a:latin typeface="Times New Roman" panose="02020603050405020304" pitchFamily="18" charset="0"/>
                <a:cs typeface="Times New Roman" panose="02020603050405020304" pitchFamily="18" charset="0"/>
              </a:rPr>
              <a:t>Organization</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Course</a:t>
            </a:r>
            <a:r>
              <a:rPr lang="pt-BR" sz="1600" dirty="0">
                <a:latin typeface="Times New Roman" panose="02020603050405020304" pitchFamily="18" charset="0"/>
                <a:cs typeface="Times New Roman" panose="02020603050405020304" pitchFamily="18" charset="0"/>
              </a:rPr>
              <a:t>. </a:t>
            </a:r>
            <a:r>
              <a:rPr lang="pt-BR" sz="1600" i="1" dirty="0">
                <a:latin typeface="Times New Roman" panose="02020603050405020304" pitchFamily="18" charset="0"/>
                <a:cs typeface="Times New Roman" panose="02020603050405020304" pitchFamily="18" charset="0"/>
              </a:rPr>
              <a:t>Revista Novas Tecnologias na Educação</a:t>
            </a:r>
            <a:r>
              <a:rPr lang="pt-BR" sz="1600" dirty="0">
                <a:latin typeface="Times New Roman" panose="02020603050405020304" pitchFamily="18" charset="0"/>
                <a:cs typeface="Times New Roman" panose="02020603050405020304" pitchFamily="18" charset="0"/>
              </a:rPr>
              <a:t>, v. 16, p. 1, 2018</a:t>
            </a:r>
            <a:r>
              <a:rPr lang="pt-BR" sz="1600" dirty="0" smtClean="0">
                <a:latin typeface="Times New Roman" panose="02020603050405020304" pitchFamily="18" charset="0"/>
                <a:cs typeface="Times New Roman" panose="02020603050405020304" pitchFamily="18" charset="0"/>
              </a:rPr>
              <a:t>.</a:t>
            </a:r>
          </a:p>
          <a:p>
            <a:pPr lvl="1" algn="just">
              <a:lnSpc>
                <a:spcPct val="100000"/>
              </a:lnSpc>
            </a:pPr>
            <a:r>
              <a:rPr lang="en-US" sz="1600" dirty="0">
                <a:latin typeface="Times New Roman" panose="02020603050405020304" pitchFamily="18" charset="0"/>
                <a:cs typeface="Times New Roman" panose="02020603050405020304" pitchFamily="18" charset="0"/>
              </a:rPr>
              <a:t>BRUM, L. M. L.; LAMPERT, V. N.; CAMARGO, S. S. </a:t>
            </a:r>
            <a:r>
              <a:rPr lang="en-US" sz="1600" b="1" dirty="0">
                <a:latin typeface="Times New Roman" panose="02020603050405020304" pitchFamily="18" charset="0"/>
                <a:cs typeface="Times New Roman" panose="02020603050405020304" pitchFamily="18" charset="0"/>
              </a:rPr>
              <a:t>Business Intelligence and Data Warehouse in Agrarian Sector: A </a:t>
            </a:r>
            <a:r>
              <a:rPr lang="en-US" sz="1600" b="1" dirty="0" err="1">
                <a:latin typeface="Times New Roman" panose="02020603050405020304" pitchFamily="18" charset="0"/>
                <a:cs typeface="Times New Roman" panose="02020603050405020304" pitchFamily="18" charset="0"/>
              </a:rPr>
              <a:t>Bibliometric</a:t>
            </a:r>
            <a:r>
              <a:rPr lang="en-US" sz="1600" b="1" dirty="0">
                <a:latin typeface="Times New Roman" panose="02020603050405020304" pitchFamily="18" charset="0"/>
                <a:cs typeface="Times New Roman" panose="02020603050405020304" pitchFamily="18" charset="0"/>
              </a:rPr>
              <a:t> Study</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Journal of Agricultural Science</a:t>
            </a:r>
            <a:r>
              <a:rPr lang="en-US" sz="1600" dirty="0">
                <a:latin typeface="Times New Roman" panose="02020603050405020304" pitchFamily="18" charset="0"/>
                <a:cs typeface="Times New Roman" panose="02020603050405020304" pitchFamily="18" charset="0"/>
              </a:rPr>
              <a:t>, v. 11, p. 353-368, 2019</a:t>
            </a:r>
            <a:r>
              <a:rPr lang="en-US"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a:p>
            <a:pPr lvl="1" algn="just">
              <a:lnSpc>
                <a:spcPct val="100000"/>
              </a:lnSpc>
            </a:pPr>
            <a:r>
              <a:rPr lang="pt-BR" sz="1600" dirty="0" smtClean="0">
                <a:latin typeface="Times New Roman" panose="02020603050405020304" pitchFamily="18" charset="0"/>
                <a:cs typeface="Times New Roman" panose="02020603050405020304" pitchFamily="18" charset="0"/>
              </a:rPr>
              <a:t>BRUM</a:t>
            </a:r>
            <a:r>
              <a:rPr lang="pt-BR" sz="1600" dirty="0">
                <a:latin typeface="Times New Roman" panose="02020603050405020304" pitchFamily="18" charset="0"/>
                <a:cs typeface="Times New Roman" panose="02020603050405020304" pitchFamily="18" charset="0"/>
              </a:rPr>
              <a:t>, L. M. L.; LAMPERT, V. 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CAMARGO, S. S</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EICKHOFF, F. A. </a:t>
            </a:r>
            <a:r>
              <a:rPr lang="pt-BR" sz="1600" b="1" dirty="0" smtClean="0">
                <a:latin typeface="Times New Roman" panose="02020603050405020304" pitchFamily="18" charset="0"/>
                <a:cs typeface="Times New Roman" panose="02020603050405020304" pitchFamily="18" charset="0"/>
              </a:rPr>
              <a:t>Aplicação </a:t>
            </a:r>
            <a:r>
              <a:rPr lang="pt-BR" sz="1600" b="1" dirty="0">
                <a:latin typeface="Times New Roman" panose="02020603050405020304" pitchFamily="18" charset="0"/>
                <a:cs typeface="Times New Roman" panose="02020603050405020304" pitchFamily="18" charset="0"/>
              </a:rPr>
              <a:t>de Técnicas de Mineração em Dados de Propriedades Leiteiras do Município de Derrubadas</a:t>
            </a:r>
            <a:r>
              <a:rPr lang="pt-BR" sz="1600" dirty="0">
                <a:latin typeface="Times New Roman" panose="02020603050405020304" pitchFamily="18" charset="0"/>
                <a:cs typeface="Times New Roman" panose="02020603050405020304" pitchFamily="18" charset="0"/>
              </a:rPr>
              <a:t>. In: V Simpósio da Ciência do Agronegócio, 2017, Porto Alegre. </a:t>
            </a:r>
            <a:r>
              <a:rPr lang="pt-BR" sz="1600" i="1" dirty="0">
                <a:latin typeface="Times New Roman" panose="02020603050405020304" pitchFamily="18" charset="0"/>
                <a:cs typeface="Times New Roman" panose="02020603050405020304" pitchFamily="18" charset="0"/>
              </a:rPr>
              <a:t>Anais do V Simpósio da Ciência do Agronegócio</a:t>
            </a:r>
            <a:r>
              <a:rPr lang="pt-BR" sz="1600" dirty="0">
                <a:latin typeface="Times New Roman" panose="02020603050405020304" pitchFamily="18" charset="0"/>
                <a:cs typeface="Times New Roman" panose="02020603050405020304" pitchFamily="18" charset="0"/>
              </a:rPr>
              <a:t>, 2017. v. 1. p. 8-15</a:t>
            </a:r>
            <a:r>
              <a:rPr lang="pt-BR"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a:p>
            <a:pPr lvl="1" algn="just">
              <a:lnSpc>
                <a:spcPct val="100000"/>
              </a:lnSpc>
            </a:pPr>
            <a:r>
              <a:rPr lang="pt-BR" sz="1600" dirty="0" smtClean="0">
                <a:latin typeface="Times New Roman" panose="02020603050405020304" pitchFamily="18" charset="0"/>
                <a:cs typeface="Times New Roman" panose="02020603050405020304" pitchFamily="18" charset="0"/>
              </a:rPr>
              <a:t>BRUM</a:t>
            </a:r>
            <a:r>
              <a:rPr lang="pt-BR" sz="1600" dirty="0">
                <a:latin typeface="Times New Roman" panose="02020603050405020304" pitchFamily="18" charset="0"/>
                <a:cs typeface="Times New Roman" panose="02020603050405020304" pitchFamily="18" charset="0"/>
              </a:rPr>
              <a:t>, L. M. L.; LAMPERT, V. 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SILVA, G. M. </a:t>
            </a:r>
            <a:r>
              <a:rPr lang="pt-BR" sz="1600" b="1" dirty="0" smtClean="0">
                <a:latin typeface="Times New Roman" panose="02020603050405020304" pitchFamily="18" charset="0"/>
                <a:cs typeface="Times New Roman" panose="02020603050405020304" pitchFamily="18" charset="0"/>
              </a:rPr>
              <a:t>Análise </a:t>
            </a:r>
            <a:r>
              <a:rPr lang="pt-BR" sz="1600" b="1" dirty="0">
                <a:latin typeface="Times New Roman" panose="02020603050405020304" pitchFamily="18" charset="0"/>
                <a:cs typeface="Times New Roman" panose="02020603050405020304" pitchFamily="18" charset="0"/>
              </a:rPr>
              <a:t>de Aspectos Produtivos e Sociais da Atividade Leiteira Gaúcha e Brasileira.</a:t>
            </a:r>
            <a:r>
              <a:rPr lang="pt-BR" sz="1600" dirty="0">
                <a:latin typeface="Times New Roman" panose="02020603050405020304" pitchFamily="18" charset="0"/>
                <a:cs typeface="Times New Roman" panose="02020603050405020304" pitchFamily="18" charset="0"/>
              </a:rPr>
              <a:t> In: X Salão Internacional de Ensino, Pesquisa e Extensão, 2018, Santana do Livramento. </a:t>
            </a:r>
            <a:r>
              <a:rPr lang="pt-BR" sz="1600" i="1" dirty="0">
                <a:latin typeface="Times New Roman" panose="02020603050405020304" pitchFamily="18" charset="0"/>
                <a:cs typeface="Times New Roman" panose="02020603050405020304" pitchFamily="18" charset="0"/>
              </a:rPr>
              <a:t>Anais do X Salão Internacional de Ensino, Pesquisa e Extensão</a:t>
            </a:r>
            <a:r>
              <a:rPr lang="pt-BR" sz="1600" dirty="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2018.</a:t>
            </a:r>
          </a:p>
          <a:p>
            <a:pPr algn="just">
              <a:lnSpc>
                <a:spcPct val="100000"/>
              </a:lnSpc>
              <a:buFont typeface="Wingdings" panose="05000000000000000000" pitchFamily="2" charset="2"/>
              <a:buChar char="Ø"/>
            </a:pPr>
            <a:r>
              <a:rPr lang="pt-BR" sz="1600" b="1" dirty="0" smtClean="0">
                <a:latin typeface="Times New Roman" panose="02020603050405020304" pitchFamily="18" charset="0"/>
                <a:cs typeface="Times New Roman" panose="02020603050405020304" pitchFamily="18" charset="0"/>
              </a:rPr>
              <a:t>Produzidos, porém ainda não finalizados:</a:t>
            </a:r>
          </a:p>
          <a:p>
            <a:pPr lvl="1" algn="just">
              <a:lnSpc>
                <a:spcPct val="100000"/>
              </a:lnSpc>
            </a:pPr>
            <a:r>
              <a:rPr lang="pt-BR" sz="1600" b="1" dirty="0">
                <a:latin typeface="Times New Roman" panose="02020603050405020304" pitchFamily="18" charset="0"/>
                <a:cs typeface="Times New Roman" panose="02020603050405020304" pitchFamily="18" charset="0"/>
              </a:rPr>
              <a:t>Análise da evasão de produtores da atividade leiteira do município de Derrubadas - RS</a:t>
            </a:r>
            <a:r>
              <a:rPr lang="pt-BR" sz="1600" dirty="0">
                <a:latin typeface="Times New Roman" panose="02020603050405020304" pitchFamily="18" charset="0"/>
                <a:cs typeface="Times New Roman" panose="02020603050405020304" pitchFamily="18" charset="0"/>
              </a:rPr>
              <a:t> (Brum, L. M. L.; Ruelas, J. L. J.; </a:t>
            </a:r>
            <a:r>
              <a:rPr lang="pt-BR" sz="1600" dirty="0" err="1">
                <a:latin typeface="Times New Roman" panose="02020603050405020304" pitchFamily="18" charset="0"/>
                <a:cs typeface="Times New Roman" panose="02020603050405020304" pitchFamily="18" charset="0"/>
              </a:rPr>
              <a:t>Lampert</a:t>
            </a:r>
            <a:r>
              <a:rPr lang="pt-BR" sz="1600" dirty="0">
                <a:latin typeface="Times New Roman" panose="02020603050405020304" pitchFamily="18" charset="0"/>
                <a:cs typeface="Times New Roman" panose="02020603050405020304" pitchFamily="18" charset="0"/>
              </a:rPr>
              <a:t>, V. do N.; </a:t>
            </a:r>
            <a:r>
              <a:rPr lang="pt-BR" sz="1600" dirty="0" err="1">
                <a:latin typeface="Times New Roman" panose="02020603050405020304" pitchFamily="18" charset="0"/>
                <a:cs typeface="Times New Roman" panose="02020603050405020304" pitchFamily="18" charset="0"/>
              </a:rPr>
              <a:t>Eickhoff</a:t>
            </a:r>
            <a:r>
              <a:rPr lang="pt-BR" sz="1600" dirty="0">
                <a:latin typeface="Times New Roman" panose="02020603050405020304" pitchFamily="18" charset="0"/>
                <a:cs typeface="Times New Roman" panose="02020603050405020304" pitchFamily="18" charset="0"/>
              </a:rPr>
              <a:t>, F. A.; Camargo; S. da S</a:t>
            </a:r>
            <a:r>
              <a:rPr lang="pt-BR" sz="1600" dirty="0" smtClean="0">
                <a:latin typeface="Times New Roman" panose="02020603050405020304" pitchFamily="18" charset="0"/>
                <a:cs typeface="Times New Roman" panose="02020603050405020304" pitchFamily="18" charset="0"/>
              </a:rPr>
              <a:t>.).</a:t>
            </a:r>
            <a:endParaRPr lang="pt-BR" sz="1600" b="1" dirty="0" smtClean="0">
              <a:latin typeface="Times New Roman" panose="02020603050405020304" pitchFamily="18" charset="0"/>
              <a:cs typeface="Times New Roman" panose="02020603050405020304" pitchFamily="18" charset="0"/>
            </a:endParaRPr>
          </a:p>
          <a:p>
            <a:pPr lvl="1" algn="just">
              <a:lnSpc>
                <a:spcPct val="100000"/>
              </a:lnSpc>
            </a:pPr>
            <a:r>
              <a:rPr lang="pt-BR" sz="1600" b="1" dirty="0" smtClean="0">
                <a:latin typeface="Times New Roman" panose="02020603050405020304" pitchFamily="18" charset="0"/>
                <a:cs typeface="Times New Roman" panose="02020603050405020304" pitchFamily="18" charset="0"/>
              </a:rPr>
              <a:t>Data </a:t>
            </a:r>
            <a:r>
              <a:rPr lang="pt-BR" sz="1600" b="1" dirty="0" err="1">
                <a:latin typeface="Times New Roman" panose="02020603050405020304" pitchFamily="18" charset="0"/>
                <a:cs typeface="Times New Roman" panose="02020603050405020304" pitchFamily="18" charset="0"/>
              </a:rPr>
              <a:t>Integration</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of</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Livestock</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Information</a:t>
            </a:r>
            <a:r>
              <a:rPr lang="pt-BR" sz="1600" b="1" dirty="0">
                <a:latin typeface="Times New Roman" panose="02020603050405020304" pitchFamily="18" charset="0"/>
                <a:cs typeface="Times New Roman" panose="02020603050405020304" pitchFamily="18" charset="0"/>
              </a:rPr>
              <a:t> Systems </a:t>
            </a:r>
            <a:r>
              <a:rPr lang="pt-BR" sz="1600" b="1" dirty="0" err="1">
                <a:latin typeface="Times New Roman" panose="02020603050405020304" pitchFamily="18" charset="0"/>
                <a:cs typeface="Times New Roman" panose="02020603050405020304" pitchFamily="18" charset="0"/>
              </a:rPr>
              <a:t>through</a:t>
            </a:r>
            <a:r>
              <a:rPr lang="pt-BR" sz="1600" b="1" dirty="0">
                <a:latin typeface="Times New Roman" panose="02020603050405020304" pitchFamily="18" charset="0"/>
                <a:cs typeface="Times New Roman" panose="02020603050405020304" pitchFamily="18" charset="0"/>
              </a:rPr>
              <a:t> Data </a:t>
            </a:r>
            <a:r>
              <a:rPr lang="pt-BR" sz="1600" b="1" dirty="0" err="1">
                <a:latin typeface="Times New Roman" panose="02020603050405020304" pitchFamily="18" charset="0"/>
                <a:cs typeface="Times New Roman" panose="02020603050405020304" pitchFamily="18" charset="0"/>
              </a:rPr>
              <a:t>Warehousing</a:t>
            </a:r>
            <a:r>
              <a:rPr lang="pt-BR" sz="1600" b="1" dirty="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(Alonso, C. de M.; Brum, L. M. L</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Lampert</a:t>
            </a:r>
            <a:r>
              <a:rPr lang="pt-BR" sz="1600" dirty="0">
                <a:latin typeface="Times New Roman" panose="02020603050405020304" pitchFamily="18" charset="0"/>
                <a:cs typeface="Times New Roman" panose="02020603050405020304" pitchFamily="18" charset="0"/>
              </a:rPr>
              <a:t>, V. do N.; Camargo; S. da S.; </a:t>
            </a:r>
            <a:r>
              <a:rPr lang="pt-BR" sz="1600" dirty="0" err="1">
                <a:latin typeface="Times New Roman" panose="02020603050405020304" pitchFamily="18" charset="0"/>
                <a:cs typeface="Times New Roman" panose="02020603050405020304" pitchFamily="18" charset="0"/>
              </a:rPr>
              <a:t>Schafer</a:t>
            </a:r>
            <a:r>
              <a:rPr lang="pt-BR" sz="1600" dirty="0">
                <a:latin typeface="Times New Roman" panose="02020603050405020304" pitchFamily="18" charset="0"/>
                <a:cs typeface="Times New Roman" panose="02020603050405020304" pitchFamily="18" charset="0"/>
              </a:rPr>
              <a:t>, A. G</a:t>
            </a:r>
            <a:r>
              <a:rPr lang="pt-BR"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Publicações</a:t>
            </a:r>
            <a:endParaRPr lang="pt-BR" dirty="0">
              <a:latin typeface="Arial Rounded MT Bold" panose="020F0704030504030204" pitchFamily="34" charset="0"/>
            </a:endParaRPr>
          </a:p>
        </p:txBody>
      </p:sp>
    </p:spTree>
    <p:extLst>
      <p:ext uri="{BB962C8B-B14F-4D97-AF65-F5344CB8AC3E}">
        <p14:creationId xmlns:p14="http://schemas.microsoft.com/office/powerpoint/2010/main" val="72802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18</a:t>
            </a:fld>
            <a:endParaRPr lang="pt-BR" b="1" dirty="0">
              <a:solidFill>
                <a:schemeClr val="tx1"/>
              </a:solidFill>
            </a:endParaRPr>
          </a:p>
        </p:txBody>
      </p:sp>
      <p:sp>
        <p:nvSpPr>
          <p:cNvPr id="6" name="Retângulo de cantos arredondados 5"/>
          <p:cNvSpPr>
            <a:spLocks/>
          </p:cNvSpPr>
          <p:nvPr/>
        </p:nvSpPr>
        <p:spPr>
          <a:xfrm>
            <a:off x="83044" y="1196752"/>
            <a:ext cx="11988032" cy="5544616"/>
          </a:xfrm>
          <a:prstGeom prst="roundRect">
            <a:avLst/>
          </a:prstGeom>
          <a:noFill/>
          <a:ln w="38100"/>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spaço Reservado para Conteúdo 13"/>
          <p:cNvSpPr>
            <a:spLocks noGrp="1"/>
          </p:cNvSpPr>
          <p:nvPr>
            <p:ph sz="half" idx="1"/>
          </p:nvPr>
        </p:nvSpPr>
        <p:spPr>
          <a:xfrm>
            <a:off x="189756" y="1412776"/>
            <a:ext cx="11809312" cy="5139707"/>
          </a:xfrm>
        </p:spPr>
        <p:txBody>
          <a:bodyPr rtlCol="0">
            <a:noAutofit/>
          </a:bodyPr>
          <a:lstStyle/>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um Aplicativo para coleta de dados de produtores de leite para </a:t>
            </a:r>
            <a:r>
              <a:rPr lang="pt-BR" sz="2000" b="1" dirty="0">
                <a:cs typeface="Times New Roman" panose="02020603050405020304" pitchFamily="18" charset="0"/>
              </a:rPr>
              <a:t>a EMATER (Empresa de Assistência Técnica e Extensão Rural) </a:t>
            </a:r>
            <a:r>
              <a:rPr lang="pt-BR" sz="2000" b="1" dirty="0" smtClean="0">
                <a:cs typeface="Times New Roman" panose="02020603050405020304" pitchFamily="18" charset="0"/>
              </a:rPr>
              <a:t>e EMBRAPA (Empresa Brasileira de Pesquisa Agropecuária):</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Tecnologias: Framework </a:t>
            </a:r>
            <a:r>
              <a:rPr lang="pt-BR" sz="1600" b="1" dirty="0" err="1" smtClean="0">
                <a:cs typeface="Times New Roman" panose="02020603050405020304" pitchFamily="18" charset="0"/>
              </a:rPr>
              <a:t>Ionic</a:t>
            </a:r>
            <a:r>
              <a:rPr lang="pt-BR" sz="1600" b="1" dirty="0" smtClean="0">
                <a:cs typeface="Times New Roman" panose="02020603050405020304" pitchFamily="18" charset="0"/>
              </a:rPr>
              <a:t> 3 (HTML, CSS e </a:t>
            </a:r>
            <a:r>
              <a:rPr lang="pt-BR" sz="1600" b="1" dirty="0" err="1" smtClean="0">
                <a:cs typeface="Times New Roman" panose="02020603050405020304" pitchFamily="18" charset="0"/>
              </a:rPr>
              <a:t>JavaScript</a:t>
            </a:r>
            <a:r>
              <a:rPr lang="pt-BR" sz="1600" b="1" dirty="0" smtClean="0">
                <a:cs typeface="Times New Roman" panose="02020603050405020304" pitchFamily="18" charset="0"/>
              </a:rPr>
              <a:t>).</a:t>
            </a:r>
            <a:endParaRPr lang="pt-BR" sz="1600" dirty="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um sistema online para apoio à decisão de produtores rurais da pecuária de corte:</a:t>
            </a:r>
          </a:p>
          <a:p>
            <a:pPr marL="685594" lvl="2" algn="just">
              <a:lnSpc>
                <a:spcPct val="150000"/>
              </a:lnSpc>
              <a:spcBef>
                <a:spcPts val="1000"/>
              </a:spcBef>
              <a:buFont typeface="Wingdings" panose="05000000000000000000" pitchFamily="2" charset="2"/>
              <a:buChar char="Ø"/>
            </a:pPr>
            <a:r>
              <a:rPr lang="pt-BR" sz="1600" b="1" dirty="0">
                <a:cs typeface="Times New Roman" panose="02020603050405020304" pitchFamily="18" charset="0"/>
              </a:rPr>
              <a:t>Tecnologias: HTML, CSS, </a:t>
            </a:r>
            <a:r>
              <a:rPr lang="pt-BR" sz="1600" b="1" dirty="0" err="1">
                <a:cs typeface="Times New Roman" panose="02020603050405020304" pitchFamily="18" charset="0"/>
              </a:rPr>
              <a:t>JavaScript</a:t>
            </a:r>
            <a:r>
              <a:rPr lang="pt-BR" sz="1600" b="1" dirty="0">
                <a:cs typeface="Times New Roman" panose="02020603050405020304" pitchFamily="18" charset="0"/>
              </a:rPr>
              <a:t>, MySQL, Framework </a:t>
            </a:r>
            <a:r>
              <a:rPr lang="pt-BR" sz="1600" b="1" dirty="0" err="1">
                <a:cs typeface="Times New Roman" panose="02020603050405020304" pitchFamily="18" charset="0"/>
              </a:rPr>
              <a:t>Yii</a:t>
            </a:r>
            <a:r>
              <a:rPr lang="pt-BR" sz="1600" b="1" dirty="0">
                <a:cs typeface="Times New Roman" panose="02020603050405020304" pitchFamily="18" charset="0"/>
              </a:rPr>
              <a:t> 1.1.16. </a:t>
            </a:r>
            <a:endParaRPr lang="pt-BR" sz="2000" b="1" dirty="0" smtClean="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Análise de indicadores da produção leiteira do município de Derrubadas – RS:</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Tecnologias: R e Árvores de Decisão (</a:t>
            </a:r>
            <a:r>
              <a:rPr lang="pt-BR" sz="1600" b="1" i="1" dirty="0" err="1" smtClean="0">
                <a:cs typeface="Times New Roman" panose="02020603050405020304" pitchFamily="18" charset="0"/>
              </a:rPr>
              <a:t>rpart</a:t>
            </a:r>
            <a:r>
              <a:rPr lang="pt-BR" sz="1600" b="1" dirty="0" smtClean="0">
                <a:cs typeface="Times New Roman" panose="02020603050405020304" pitchFamily="18" charset="0"/>
              </a:rPr>
              <a:t>).</a:t>
            </a:r>
          </a:p>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trabalhos para estudantes de disciplinas de Arquiteturas de computadores:</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Produção de vídeos didáticos para o </a:t>
            </a:r>
            <a:r>
              <a:rPr lang="pt-BR" sz="1600" b="1" i="1" dirty="0" err="1">
                <a:cs typeface="Times New Roman" panose="02020603050405020304" pitchFamily="18" charset="0"/>
              </a:rPr>
              <a:t>M</a:t>
            </a:r>
            <a:r>
              <a:rPr lang="pt-BR" sz="1600" b="1" i="1" dirty="0" err="1" smtClean="0">
                <a:cs typeface="Times New Roman" panose="02020603050405020304" pitchFamily="18" charset="0"/>
              </a:rPr>
              <a:t>oodle</a:t>
            </a:r>
            <a:r>
              <a:rPr lang="pt-BR" sz="1600" b="1" dirty="0" smtClean="0">
                <a:cs typeface="Times New Roman" panose="02020603050405020304" pitchFamily="18" charset="0"/>
              </a:rPr>
              <a:t> e </a:t>
            </a:r>
            <a:r>
              <a:rPr lang="pt-BR" sz="1600" b="1" i="1" dirty="0" err="1">
                <a:cs typeface="Times New Roman" panose="02020603050405020304" pitchFamily="18" charset="0"/>
              </a:rPr>
              <a:t>Y</a:t>
            </a:r>
            <a:r>
              <a:rPr lang="pt-BR" sz="1600" b="1" i="1" dirty="0" err="1" smtClean="0">
                <a:cs typeface="Times New Roman" panose="02020603050405020304" pitchFamily="18" charset="0"/>
              </a:rPr>
              <a:t>outube</a:t>
            </a:r>
            <a:r>
              <a:rPr lang="pt-BR" sz="1600" b="1" dirty="0" smtClean="0">
                <a:cs typeface="Times New Roman" panose="02020603050405020304" pitchFamily="18" charset="0"/>
              </a:rPr>
              <a:t>, análise do </a:t>
            </a:r>
            <a:r>
              <a:rPr lang="pt-BR" sz="1600" b="1" i="1" dirty="0" smtClean="0">
                <a:cs typeface="Times New Roman" panose="02020603050405020304" pitchFamily="18" charset="0"/>
              </a:rPr>
              <a:t>feedback</a:t>
            </a:r>
            <a:r>
              <a:rPr lang="pt-BR" sz="1600" b="1" dirty="0" smtClean="0">
                <a:cs typeface="Times New Roman" panose="02020603050405020304" pitchFamily="18" charset="0"/>
              </a:rPr>
              <a:t> dos vídeos, produção de TCC sobre o ensino de Arquitetura de Computadores com Realidade Aumentada e avaliação estatística e mineração dos dados de frequência, desempenho e atividades semipresenciais de três turmas de estudantes desta disciplina. </a:t>
            </a: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Trabalhos Adicionais</a:t>
            </a:r>
            <a:endParaRPr lang="pt-BR" dirty="0">
              <a:latin typeface="Arial Rounded MT Bold" panose="020F0704030504030204" pitchFamily="34" charset="0"/>
            </a:endParaRPr>
          </a:p>
        </p:txBody>
      </p:sp>
    </p:spTree>
    <p:extLst>
      <p:ext uri="{BB962C8B-B14F-4D97-AF65-F5344CB8AC3E}">
        <p14:creationId xmlns:p14="http://schemas.microsoft.com/office/powerpoint/2010/main" val="40628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19</a:t>
            </a:fld>
            <a:endParaRPr lang="pt-BR" b="1" dirty="0">
              <a:solidFill>
                <a:schemeClr val="tx1"/>
              </a:solidFill>
            </a:endParaRPr>
          </a:p>
        </p:txBody>
      </p:sp>
      <p:sp>
        <p:nvSpPr>
          <p:cNvPr id="6" name="Retângulo de cantos arredondados 5"/>
          <p:cNvSpPr>
            <a:spLocks/>
          </p:cNvSpPr>
          <p:nvPr/>
        </p:nvSpPr>
        <p:spPr>
          <a:xfrm>
            <a:off x="83044" y="1196752"/>
            <a:ext cx="11988032" cy="5544616"/>
          </a:xfrm>
          <a:prstGeom prst="roundRect">
            <a:avLst/>
          </a:prstGeom>
          <a:noFill/>
          <a:ln w="38100"/>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spaço Reservado para Conteúdo 13"/>
          <p:cNvSpPr>
            <a:spLocks noGrp="1"/>
          </p:cNvSpPr>
          <p:nvPr>
            <p:ph sz="half" idx="1"/>
          </p:nvPr>
        </p:nvSpPr>
        <p:spPr>
          <a:xfrm>
            <a:off x="189756" y="1412776"/>
            <a:ext cx="11809312" cy="5139707"/>
          </a:xfrm>
        </p:spPr>
        <p:txBody>
          <a:bodyPr rtlCol="0">
            <a:noAutofit/>
          </a:bodyPr>
          <a:lstStyle/>
          <a:p>
            <a:pPr algn="just">
              <a:lnSpc>
                <a:spcPct val="150000"/>
              </a:lnSpc>
              <a:buFont typeface="Wingdings" panose="05000000000000000000" pitchFamily="2" charset="2"/>
              <a:buChar char="Ø"/>
            </a:pPr>
            <a:r>
              <a:rPr lang="pt-BR" sz="2000" b="1" dirty="0" smtClean="0">
                <a:cs typeface="Times New Roman" panose="02020603050405020304" pitchFamily="18" charset="0"/>
              </a:rPr>
              <a:t>Aulas de Algoritmos, Laboratórios de Programação e Arquiteturas de Computadores ministradas na Universidade Federal do Pampa – campus Bagé, entre agosto de 2016 e março de 2018.</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Um ano e meio de experiência com a linguagem C em ensino e dois anos de experiência adquiridos durante a graduação.</a:t>
            </a:r>
            <a:endParaRPr lang="pt-BR" sz="1600" b="1" dirty="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Criação de contas no </a:t>
            </a:r>
            <a:r>
              <a:rPr lang="pt-BR" sz="2000" b="1" i="1" dirty="0" err="1" smtClean="0">
                <a:cs typeface="Times New Roman" panose="02020603050405020304" pitchFamily="18" charset="0"/>
              </a:rPr>
              <a:t>github</a:t>
            </a:r>
            <a:r>
              <a:rPr lang="pt-BR" sz="2000" b="1" dirty="0" smtClean="0">
                <a:cs typeface="Times New Roman" panose="02020603050405020304" pitchFamily="18" charset="0"/>
              </a:rPr>
              <a:t> e </a:t>
            </a:r>
            <a:r>
              <a:rPr lang="pt-BR" sz="2000" b="1" i="1" dirty="0" err="1" smtClean="0">
                <a:cs typeface="Times New Roman" panose="02020603050405020304" pitchFamily="18" charset="0"/>
              </a:rPr>
              <a:t>youtube</a:t>
            </a:r>
            <a:r>
              <a:rPr lang="pt-BR" sz="2000" b="1" dirty="0" smtClean="0">
                <a:cs typeface="Times New Roman" panose="02020603050405020304" pitchFamily="18" charset="0"/>
              </a:rPr>
              <a:t>, e criação de um site pessoal no estilo de blog (</a:t>
            </a:r>
            <a:r>
              <a:rPr lang="pt-BR" sz="2000" b="1" dirty="0" smtClean="0">
                <a:cs typeface="Times New Roman" panose="02020603050405020304" pitchFamily="18" charset="0"/>
                <a:hlinkClick r:id="rId3"/>
              </a:rPr>
              <a:t>http://lubrum.github.io</a:t>
            </a:r>
            <a:r>
              <a:rPr lang="pt-BR" sz="2000" b="1" dirty="0" smtClean="0">
                <a:cs typeface="Times New Roman" panose="02020603050405020304" pitchFamily="18" charset="0"/>
              </a:rPr>
              <a:t>) para compartilhar tutoriais, códigos de projetos, artigos sobre tecnologias e Ciência de Dados, de maneira geral.</a:t>
            </a:r>
          </a:p>
          <a:p>
            <a:pPr algn="just">
              <a:lnSpc>
                <a:spcPct val="150000"/>
              </a:lnSpc>
              <a:buFont typeface="Wingdings" panose="05000000000000000000" pitchFamily="2" charset="2"/>
              <a:buChar char="Ø"/>
            </a:pPr>
            <a:endParaRPr lang="pt-BR" sz="2000" b="1" dirty="0" smtClean="0">
              <a:cs typeface="Times New Roman" panose="02020603050405020304" pitchFamily="18" charset="0"/>
            </a:endParaRP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Trabalhos Adicionais</a:t>
            </a:r>
            <a:endParaRPr lang="pt-BR" dirty="0">
              <a:latin typeface="Arial Rounded MT Bold" panose="020F0704030504030204" pitchFamily="34" charset="0"/>
            </a:endParaRPr>
          </a:p>
        </p:txBody>
      </p:sp>
    </p:spTree>
    <p:extLst>
      <p:ext uri="{BB962C8B-B14F-4D97-AF65-F5344CB8AC3E}">
        <p14:creationId xmlns:p14="http://schemas.microsoft.com/office/powerpoint/2010/main" val="37013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9" name="CaixaDeTexto 8"/>
          <p:cNvSpPr txBox="1"/>
          <p:nvPr/>
        </p:nvSpPr>
        <p:spPr>
          <a:xfrm>
            <a:off x="477788" y="1772816"/>
            <a:ext cx="9289032" cy="3690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Introdução / Problemática</a:t>
            </a: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Metodologia </a:t>
            </a: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Execução e Implementação</a:t>
            </a:r>
            <a:endParaRPr lang="pt-BR" sz="3200" dirty="0">
              <a:latin typeface="Arial Rounded MT Bold" panose="020F07040305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Resultados</a:t>
            </a: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Trabalhos adicionais</a:t>
            </a:r>
          </a:p>
        </p:txBody>
      </p:sp>
      <p:sp>
        <p:nvSpPr>
          <p:cNvPr id="2" name="CaixaDeTexto 1"/>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Roteiro</a:t>
            </a:r>
            <a:endParaRPr lang="pt-BR" dirty="0">
              <a:latin typeface="Arial Rounded MT Bold" panose="020F0704030504030204" pitchFamily="34" charset="0"/>
            </a:endParaRPr>
          </a:p>
        </p:txBody>
      </p:sp>
    </p:spTree>
    <p:extLst>
      <p:ext uri="{BB962C8B-B14F-4D97-AF65-F5344CB8AC3E}">
        <p14:creationId xmlns:p14="http://schemas.microsoft.com/office/powerpoint/2010/main" val="3439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1764" y="1628800"/>
            <a:ext cx="11737304" cy="2095224"/>
          </a:xfrm>
        </p:spPr>
        <p:txBody>
          <a:bodyPr rtlCol="0">
            <a:noAutofit/>
          </a:bodyPr>
          <a:lstStyle/>
          <a:p>
            <a:pPr algn="ctr">
              <a:lnSpc>
                <a:spcPct val="100000"/>
              </a:lnSpc>
            </a:pPr>
            <a:r>
              <a:rPr lang="pt-BR" sz="4000" b="1" dirty="0" smtClean="0">
                <a:latin typeface="Arial Rounded MT Bold" panose="020F0704030504030204" pitchFamily="34" charset="0"/>
                <a:cs typeface="Times New Roman" panose="02020603050405020304" pitchFamily="18" charset="0"/>
              </a:rPr>
              <a:t>Aplicação </a:t>
            </a:r>
            <a:r>
              <a:rPr lang="pt-BR" sz="4000" b="1" dirty="0">
                <a:latin typeface="Arial Rounded MT Bold" panose="020F0704030504030204" pitchFamily="34" charset="0"/>
                <a:cs typeface="Times New Roman" panose="02020603050405020304" pitchFamily="18" charset="0"/>
              </a:rPr>
              <a:t>de Técnicas de </a:t>
            </a:r>
            <a:r>
              <a:rPr lang="pt-BR" sz="4000" b="1" i="1" dirty="0" smtClean="0">
                <a:latin typeface="Arial Rounded MT Bold" panose="020F0704030504030204" pitchFamily="34" charset="0"/>
                <a:cs typeface="Times New Roman" panose="02020603050405020304" pitchFamily="18" charset="0"/>
              </a:rPr>
              <a:t>Business </a:t>
            </a:r>
            <a:r>
              <a:rPr lang="pt-BR" sz="4000" b="1" i="1" dirty="0" err="1" smtClean="0">
                <a:latin typeface="Arial Rounded MT Bold" panose="020F0704030504030204" pitchFamily="34" charset="0"/>
                <a:cs typeface="Times New Roman" panose="02020603050405020304" pitchFamily="18" charset="0"/>
              </a:rPr>
              <a:t>Intelligence</a:t>
            </a:r>
            <a:r>
              <a:rPr lang="pt-BR" sz="4000" b="1" i="1" dirty="0" smtClean="0">
                <a:latin typeface="Arial Rounded MT Bold" panose="020F0704030504030204" pitchFamily="34" charset="0"/>
                <a:cs typeface="Times New Roman" panose="02020603050405020304" pitchFamily="18" charset="0"/>
              </a:rPr>
              <a:t> </a:t>
            </a:r>
            <a:r>
              <a:rPr lang="pt-BR" sz="4000" b="1" dirty="0">
                <a:latin typeface="Arial Rounded MT Bold" panose="020F0704030504030204" pitchFamily="34" charset="0"/>
                <a:cs typeface="Times New Roman" panose="02020603050405020304" pitchFamily="18" charset="0"/>
              </a:rPr>
              <a:t>em Sistemas de Apoio à </a:t>
            </a:r>
            <a:r>
              <a:rPr lang="pt-BR" sz="4000" b="1" dirty="0" smtClean="0">
                <a:latin typeface="Arial Rounded MT Bold" panose="020F0704030504030204" pitchFamily="34" charset="0"/>
                <a:cs typeface="Times New Roman" panose="02020603050405020304" pitchFamily="18" charset="0"/>
              </a:rPr>
              <a:t>Tomada de Decisão </a:t>
            </a:r>
            <a:r>
              <a:rPr lang="pt-BR" sz="4000" b="1" dirty="0">
                <a:latin typeface="Arial Rounded MT Bold" panose="020F0704030504030204" pitchFamily="34" charset="0"/>
                <a:cs typeface="Times New Roman" panose="02020603050405020304" pitchFamily="18" charset="0"/>
              </a:rPr>
              <a:t>de Produtores Rurais</a:t>
            </a:r>
          </a:p>
        </p:txBody>
      </p:sp>
      <p:sp>
        <p:nvSpPr>
          <p:cNvPr id="3" name="Subtítulo 2"/>
          <p:cNvSpPr>
            <a:spLocks noGrp="1"/>
          </p:cNvSpPr>
          <p:nvPr>
            <p:ph type="subTitle" idx="1"/>
          </p:nvPr>
        </p:nvSpPr>
        <p:spPr>
          <a:xfrm>
            <a:off x="189756" y="4725144"/>
            <a:ext cx="11809311" cy="432048"/>
          </a:xfrm>
        </p:spPr>
        <p:txBody>
          <a:bodyPr rtlCol="0">
            <a:normAutofit/>
          </a:bodyPr>
          <a:lstStyle/>
          <a:p>
            <a:pPr rtl="0">
              <a:lnSpc>
                <a:spcPct val="100000"/>
              </a:lnSpc>
            </a:pPr>
            <a:r>
              <a:rPr lang="pt-BR" sz="1800" b="1" dirty="0" smtClean="0">
                <a:latin typeface="Arial Rounded MT Bold" panose="020F0704030504030204" pitchFamily="34" charset="0"/>
              </a:rPr>
              <a:t>Engenheiro </a:t>
            </a:r>
            <a:r>
              <a:rPr lang="pt-BR" sz="1800" b="1" dirty="0" err="1" smtClean="0">
                <a:latin typeface="Arial Rounded MT Bold" panose="020F0704030504030204" pitchFamily="34" charset="0"/>
              </a:rPr>
              <a:t>MSc</a:t>
            </a:r>
            <a:r>
              <a:rPr lang="pt-BR" sz="1800" b="1" dirty="0" smtClean="0">
                <a:latin typeface="Arial Rounded MT Bold" panose="020F0704030504030204" pitchFamily="34" charset="0"/>
              </a:rPr>
              <a:t>. Luciano Moraes Da Luz Brum</a:t>
            </a:r>
          </a:p>
        </p:txBody>
      </p:sp>
      <p:sp>
        <p:nvSpPr>
          <p:cNvPr id="4" name="Subtítulo 2"/>
          <p:cNvSpPr txBox="1">
            <a:spLocks/>
          </p:cNvSpPr>
          <p:nvPr/>
        </p:nvSpPr>
        <p:spPr>
          <a:xfrm>
            <a:off x="156187" y="6309320"/>
            <a:ext cx="11842880" cy="432048"/>
          </a:xfrm>
          <a:prstGeom prst="rect">
            <a:avLst/>
          </a:prstGeom>
        </p:spPr>
        <p:txBody>
          <a:bodyPr vert="horz" lIns="91440" tIns="45720" rIns="91440" bIns="45720" rtlCol="0">
            <a:normAutofit fontScale="70000" lnSpcReduction="20000"/>
          </a:bodyPr>
          <a:lstStyle>
            <a:lvl1pPr marL="0" indent="0" algn="ctr" defTabSz="914126" rtl="0" eaLnBrk="1" latinLnBrk="0" hangingPunct="1">
              <a:lnSpc>
                <a:spcPct val="90000"/>
              </a:lnSpc>
              <a:spcBef>
                <a:spcPts val="1000"/>
              </a:spcBef>
              <a:buFont typeface="Arial" panose="020B0604020202020204" pitchFamily="34" charset="0"/>
              <a:buNone/>
              <a:defRPr sz="2399" kern="1200">
                <a:solidFill>
                  <a:schemeClr val="tx1"/>
                </a:solidFill>
                <a:latin typeface="+mn-lt"/>
                <a:ea typeface="+mn-ea"/>
                <a:cs typeface="+mn-cs"/>
              </a:defRPr>
            </a:lvl1pPr>
            <a:lvl2pPr marL="457063" indent="0" algn="ctr" defTabSz="914126" rtl="0" eaLnBrk="1" latinLnBrk="0" hangingPunct="1">
              <a:lnSpc>
                <a:spcPct val="90000"/>
              </a:lnSpc>
              <a:spcBef>
                <a:spcPts val="500"/>
              </a:spcBef>
              <a:buFont typeface="Arial" panose="020B0604020202020204" pitchFamily="34" charset="0"/>
              <a:buNone/>
              <a:defRPr sz="1999" kern="1200">
                <a:solidFill>
                  <a:schemeClr val="tx1"/>
                </a:solidFill>
                <a:latin typeface="+mn-lt"/>
                <a:ea typeface="+mn-ea"/>
                <a:cs typeface="+mn-cs"/>
              </a:defRPr>
            </a:lvl2pPr>
            <a:lvl3pPr marL="914126" indent="0" algn="ctr"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3pPr>
            <a:lvl4pPr marL="1371189"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251"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314"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2377"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199440"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6503"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pt-BR" sz="1800" b="1" dirty="0" smtClean="0">
                <a:latin typeface="Arial Rounded MT Bold" panose="020F0704030504030204" pitchFamily="34" charset="0"/>
              </a:rPr>
              <a:t>Link para a apresentação: &lt;</a:t>
            </a:r>
            <a:r>
              <a:rPr lang="pt-BR" sz="1800" dirty="0">
                <a:hlinkClick r:id="rId3"/>
              </a:rPr>
              <a:t>https://github.com/Lubrum/Presentations/blob/master/Wplex/Apresenta%C3%A7%C3%A3o%20-%20Aplica%C3%A7%C3%A3o%20de%20T%C3%A9cnicas%20de%20Business%20Intelligence%20em%20Sistemas.pdf</a:t>
            </a:r>
            <a:r>
              <a:rPr lang="pt-BR" sz="1800" b="1" dirty="0" smtClean="0">
                <a:latin typeface="Arial Rounded MT Bold" panose="020F0704030504030204" pitchFamily="34" charset="0"/>
              </a:rPr>
              <a:t>&gt;.</a:t>
            </a:r>
          </a:p>
        </p:txBody>
      </p:sp>
    </p:spTree>
    <p:extLst>
      <p:ext uri="{BB962C8B-B14F-4D97-AF65-F5344CB8AC3E}">
        <p14:creationId xmlns:p14="http://schemas.microsoft.com/office/powerpoint/2010/main" val="406432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lum/>
          </a:blip>
          <a:srcRect/>
          <a:stretch>
            <a:fillRect l="-15000" r="-15000"/>
          </a:stretch>
        </a:blipFill>
        <a:effectLst/>
      </p:bgPr>
    </p:bg>
    <p:spTree>
      <p:nvGrpSpPr>
        <p:cNvPr id="1" name=""/>
        <p:cNvGrpSpPr/>
        <p:nvPr/>
      </p:nvGrpSpPr>
      <p:grpSpPr>
        <a:xfrm>
          <a:off x="0" y="0"/>
          <a:ext cx="0" cy="0"/>
          <a:chOff x="0" y="0"/>
          <a:chExt cx="0" cy="0"/>
        </a:xfrm>
      </p:grpSpPr>
      <p:sp>
        <p:nvSpPr>
          <p:cNvPr id="8" name="Retângulo de cantos arredondados 7"/>
          <p:cNvSpPr/>
          <p:nvPr/>
        </p:nvSpPr>
        <p:spPr>
          <a:xfrm>
            <a:off x="3718150" y="1088855"/>
            <a:ext cx="4343678" cy="5508497"/>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de cantos arredondados 1"/>
          <p:cNvSpPr/>
          <p:nvPr/>
        </p:nvSpPr>
        <p:spPr>
          <a:xfrm>
            <a:off x="45741" y="1090599"/>
            <a:ext cx="3600400" cy="5506753"/>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0156" y="1289147"/>
            <a:ext cx="4208698" cy="3147965"/>
          </a:xfrm>
          <a:prstGeom prst="rect">
            <a:avLst/>
          </a:prstGeom>
          <a:ln>
            <a:noFill/>
          </a:ln>
          <a:effectLst>
            <a:outerShdw blurRad="190500" algn="tl" rotWithShape="0">
              <a:srgbClr val="000000">
                <a:alpha val="70000"/>
              </a:srgbClr>
            </a:outerShdw>
          </a:effectLst>
        </p:spPr>
      </p:pic>
      <p:pic>
        <p:nvPicPr>
          <p:cNvPr id="22" name="Imagem 21"/>
          <p:cNvPicPr>
            <a:picLocks noChangeAspect="1"/>
          </p:cNvPicPr>
          <p:nvPr/>
        </p:nvPicPr>
        <p:blipFill>
          <a:blip r:embed="rId5"/>
          <a:stretch>
            <a:fillRect/>
          </a:stretch>
        </p:blipFill>
        <p:spPr>
          <a:xfrm>
            <a:off x="278670" y="1289147"/>
            <a:ext cx="3085774" cy="3147965"/>
          </a:xfrm>
          <a:prstGeom prst="rect">
            <a:avLst/>
          </a:prstGeom>
          <a:ln>
            <a:noFill/>
          </a:ln>
          <a:effectLst>
            <a:outerShdw blurRad="190500" algn="tl" rotWithShape="0">
              <a:srgbClr val="000000">
                <a:alpha val="70000"/>
              </a:srgbClr>
            </a:outerShdw>
          </a:effectLst>
        </p:spPr>
      </p:pic>
      <p:sp>
        <p:nvSpPr>
          <p:cNvPr id="27" name="CaixaDeTexto 26"/>
          <p:cNvSpPr txBox="1"/>
          <p:nvPr/>
        </p:nvSpPr>
        <p:spPr>
          <a:xfrm>
            <a:off x="77737" y="4420269"/>
            <a:ext cx="3672409" cy="1710084"/>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Adoção de tecnologias em 2010:</a:t>
            </a:r>
          </a:p>
          <a:p>
            <a:pPr marL="342900" indent="-342900">
              <a:lnSpc>
                <a:spcPct val="150000"/>
              </a:lnSpc>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80,8% das empresas brasileiras já utilizavam </a:t>
            </a:r>
            <a:r>
              <a:rPr lang="pt-BR" sz="1600" dirty="0" smtClean="0">
                <a:latin typeface="Times New Roman" panose="02020603050405020304" pitchFamily="18" charset="0"/>
                <a:cs typeface="Times New Roman" panose="02020603050405020304" pitchFamily="18" charset="0"/>
              </a:rPr>
              <a:t>computadores;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76,9</a:t>
            </a:r>
            <a:r>
              <a:rPr lang="pt-BR" sz="1600" dirty="0">
                <a:latin typeface="Times New Roman" panose="02020603050405020304" pitchFamily="18" charset="0"/>
                <a:cs typeface="Times New Roman" panose="02020603050405020304" pitchFamily="18" charset="0"/>
              </a:rPr>
              <a:t>% já utilizavam a i</a:t>
            </a:r>
            <a:r>
              <a:rPr lang="pt-BR" sz="1600" dirty="0" smtClean="0">
                <a:latin typeface="Times New Roman" panose="02020603050405020304" pitchFamily="18" charset="0"/>
                <a:cs typeface="Times New Roman" panose="02020603050405020304" pitchFamily="18" charset="0"/>
              </a:rPr>
              <a:t>nternet;</a:t>
            </a:r>
          </a:p>
        </p:txBody>
      </p:sp>
      <p:sp>
        <p:nvSpPr>
          <p:cNvPr id="28" name="CaixaDeTexto 27"/>
          <p:cNvSpPr txBox="1"/>
          <p:nvPr/>
        </p:nvSpPr>
        <p:spPr>
          <a:xfrm>
            <a:off x="3718148" y="4437112"/>
            <a:ext cx="4392488" cy="2031325"/>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Acesso </a:t>
            </a:r>
            <a:r>
              <a:rPr lang="pt-BR" sz="2000" b="1" dirty="0">
                <a:latin typeface="Times New Roman" panose="02020603050405020304" pitchFamily="18" charset="0"/>
                <a:cs typeface="Times New Roman" panose="02020603050405020304" pitchFamily="18" charset="0"/>
              </a:rPr>
              <a:t>à</a:t>
            </a:r>
            <a:r>
              <a:rPr lang="pt-BR" sz="2000" b="1" dirty="0" smtClean="0">
                <a:latin typeface="Times New Roman" panose="02020603050405020304" pitchFamily="18" charset="0"/>
                <a:cs typeface="Times New Roman" panose="02020603050405020304" pitchFamily="18" charset="0"/>
              </a:rPr>
              <a:t> informação no campo:</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1,46% dos estabelecimentos rurais possuíam acesso à internet em 2006;</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Em 2017, este percentual subiu para 26,10% (1,4 Milhões de propriedades);</a:t>
            </a:r>
          </a:p>
        </p:txBody>
      </p:sp>
      <p:sp>
        <p:nvSpPr>
          <p:cNvPr id="3" name="Espaço Reservado para Número de Slide 2"/>
          <p:cNvSpPr>
            <a:spLocks noGrp="1"/>
          </p:cNvSpPr>
          <p:nvPr>
            <p:ph type="sldNum" sz="quarter" idx="12"/>
          </p:nvPr>
        </p:nvSpPr>
        <p:spPr>
          <a:xfrm>
            <a:off x="8608357" y="6453336"/>
            <a:ext cx="2742486" cy="365125"/>
          </a:xfrm>
        </p:spPr>
        <p:txBody>
          <a:bodyPr/>
          <a:lstStyle/>
          <a:p>
            <a:pPr rtl="0"/>
            <a:fld id="{25BA54BD-C84D-46CE-8B72-31BFB26ABA43}" type="slidenum">
              <a:rPr lang="pt-BR" b="1" smtClean="0">
                <a:solidFill>
                  <a:schemeClr val="tx1"/>
                </a:solidFill>
              </a:rPr>
              <a:pPr rtl="0"/>
              <a:t>3</a:t>
            </a:fld>
            <a:endParaRPr lang="pt-BR" b="1" dirty="0">
              <a:solidFill>
                <a:schemeClr val="tx1"/>
              </a:solidFill>
            </a:endParaRPr>
          </a:p>
        </p:txBody>
      </p:sp>
      <p:sp>
        <p:nvSpPr>
          <p:cNvPr id="11" name="Retângulo de cantos arredondados 10"/>
          <p:cNvSpPr/>
          <p:nvPr/>
        </p:nvSpPr>
        <p:spPr>
          <a:xfrm>
            <a:off x="8115829" y="1087150"/>
            <a:ext cx="4043474" cy="5510202"/>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4" descr="http://insidebigdata.com/wp-content/uploads/2017/02/data-growth_HPE-gui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9844" y="1259505"/>
            <a:ext cx="3701443" cy="216949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p:cNvSpPr txBox="1"/>
          <p:nvPr/>
        </p:nvSpPr>
        <p:spPr>
          <a:xfrm>
            <a:off x="8235419" y="3339792"/>
            <a:ext cx="3842843" cy="3139321"/>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Volume de dados:</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Crescimento exponencial até 2020;</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Necessidade emergente de profissionais (</a:t>
            </a:r>
            <a:r>
              <a:rPr lang="pt-BR" sz="1600" i="1" dirty="0" smtClean="0">
                <a:latin typeface="Times New Roman" panose="02020603050405020304" pitchFamily="18" charset="0"/>
                <a:cs typeface="Times New Roman" panose="02020603050405020304" pitchFamily="18" charset="0"/>
              </a:rPr>
              <a:t>data </a:t>
            </a:r>
            <a:r>
              <a:rPr lang="pt-BR" sz="1600" i="1" dirty="0" err="1" smtClean="0">
                <a:latin typeface="Times New Roman" panose="02020603050405020304" pitchFamily="18" charset="0"/>
                <a:cs typeface="Times New Roman" panose="02020603050405020304" pitchFamily="18" charset="0"/>
              </a:rPr>
              <a:t>scientists</a:t>
            </a:r>
            <a:r>
              <a:rPr lang="pt-BR" sz="1600" i="1" dirty="0" smtClean="0">
                <a:latin typeface="Times New Roman" panose="02020603050405020304" pitchFamily="18" charset="0"/>
                <a:cs typeface="Times New Roman" panose="02020603050405020304" pitchFamily="18" charset="0"/>
              </a:rPr>
              <a:t>, data </a:t>
            </a:r>
            <a:r>
              <a:rPr lang="pt-BR" sz="1600" i="1" dirty="0" err="1" smtClean="0">
                <a:latin typeface="Times New Roman" panose="02020603050405020304" pitchFamily="18" charset="0"/>
                <a:cs typeface="Times New Roman" panose="02020603050405020304" pitchFamily="18" charset="0"/>
              </a:rPr>
              <a:t>engineers</a:t>
            </a:r>
            <a:r>
              <a:rPr lang="pt-BR" sz="1600" i="1" dirty="0" smtClean="0">
                <a:latin typeface="Times New Roman" panose="02020603050405020304" pitchFamily="18" charset="0"/>
                <a:cs typeface="Times New Roman" panose="02020603050405020304" pitchFamily="18" charset="0"/>
              </a:rPr>
              <a:t>, data </a:t>
            </a:r>
            <a:r>
              <a:rPr lang="pt-BR" sz="1600" i="1" dirty="0" err="1" smtClean="0">
                <a:latin typeface="Times New Roman" panose="02020603050405020304" pitchFamily="18" charset="0"/>
                <a:cs typeface="Times New Roman" panose="02020603050405020304" pitchFamily="18" charset="0"/>
              </a:rPr>
              <a:t>architects</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etc</a:t>
            </a:r>
            <a:r>
              <a:rPr lang="pt-BR" sz="16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Políticas </a:t>
            </a:r>
            <a:r>
              <a:rPr lang="pt-BR" sz="1600" dirty="0" smtClean="0">
                <a:latin typeface="Times New Roman" panose="02020603050405020304" pitchFamily="18" charset="0"/>
                <a:cs typeface="Times New Roman" panose="02020603050405020304" pitchFamily="18" charset="0"/>
              </a:rPr>
              <a:t>claras de </a:t>
            </a:r>
            <a:r>
              <a:rPr lang="pt-BR" sz="1600" dirty="0">
                <a:latin typeface="Times New Roman" panose="02020603050405020304" pitchFamily="18" charset="0"/>
                <a:cs typeface="Times New Roman" panose="02020603050405020304" pitchFamily="18" charset="0"/>
              </a:rPr>
              <a:t>privacidade, segurança da </a:t>
            </a:r>
            <a:r>
              <a:rPr lang="pt-BR" sz="1600" dirty="0" smtClean="0">
                <a:latin typeface="Times New Roman" panose="02020603050405020304" pitchFamily="18" charset="0"/>
                <a:cs typeface="Times New Roman" panose="02020603050405020304" pitchFamily="18" charset="0"/>
              </a:rPr>
              <a:t>informação e </a:t>
            </a:r>
            <a:r>
              <a:rPr lang="pt-BR" sz="1600" dirty="0">
                <a:latin typeface="Times New Roman" panose="02020603050405020304" pitchFamily="18" charset="0"/>
                <a:cs typeface="Times New Roman" panose="02020603050405020304" pitchFamily="18" charset="0"/>
              </a:rPr>
              <a:t>propriedade </a:t>
            </a:r>
            <a:r>
              <a:rPr lang="pt-BR" sz="1600" dirty="0" smtClean="0">
                <a:latin typeface="Times New Roman" panose="02020603050405020304" pitchFamily="18" charset="0"/>
                <a:cs typeface="Times New Roman" panose="02020603050405020304" pitchFamily="18" charset="0"/>
              </a:rPr>
              <a:t>intelectual;</a:t>
            </a:r>
          </a:p>
        </p:txBody>
      </p:sp>
      <p:sp>
        <p:nvSpPr>
          <p:cNvPr id="14" name="CaixaDeTexto 13"/>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430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27" grpId="0"/>
      <p:bldP spid="28" grpId="0"/>
      <p:bldP spid="1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lum/>
          </a:blip>
          <a:srcRect/>
          <a:stretch>
            <a:fillRect l="-15000" r="-15000"/>
          </a:stretch>
        </a:blipFill>
        <a:effectLst/>
      </p:bgPr>
    </p:bg>
    <p:spTree>
      <p:nvGrpSpPr>
        <p:cNvPr id="1" name=""/>
        <p:cNvGrpSpPr/>
        <p:nvPr/>
      </p:nvGrpSpPr>
      <p:grpSpPr>
        <a:xfrm>
          <a:off x="0" y="0"/>
          <a:ext cx="0" cy="0"/>
          <a:chOff x="0" y="0"/>
          <a:chExt cx="0" cy="0"/>
        </a:xfrm>
      </p:grpSpPr>
      <p:sp>
        <p:nvSpPr>
          <p:cNvPr id="17" name="Retângulo de cantos arredondados 16"/>
          <p:cNvSpPr/>
          <p:nvPr/>
        </p:nvSpPr>
        <p:spPr>
          <a:xfrm>
            <a:off x="6166420" y="1448896"/>
            <a:ext cx="5904656" cy="44283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de cantos arredondados 13"/>
          <p:cNvSpPr/>
          <p:nvPr/>
        </p:nvSpPr>
        <p:spPr>
          <a:xfrm>
            <a:off x="291450" y="1448896"/>
            <a:ext cx="5666517" cy="44283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4"/>
          <a:stretch>
            <a:fillRect/>
          </a:stretch>
        </p:blipFill>
        <p:spPr>
          <a:xfrm>
            <a:off x="2360909" y="1733442"/>
            <a:ext cx="1604502" cy="1604502"/>
          </a:xfrm>
          <a:prstGeom prst="rect">
            <a:avLst/>
          </a:prstGeom>
          <a:ln>
            <a:noFill/>
          </a:ln>
          <a:effectLst>
            <a:outerShdw blurRad="190500" algn="tl" rotWithShape="0">
              <a:srgbClr val="000000">
                <a:alpha val="70000"/>
              </a:srgbClr>
            </a:outerShdw>
          </a:effectLst>
        </p:spPr>
      </p:pic>
      <p:pic>
        <p:nvPicPr>
          <p:cNvPr id="23" name="Imagem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059" y="1913333"/>
            <a:ext cx="1631800" cy="1055191"/>
          </a:xfrm>
          <a:prstGeom prst="rect">
            <a:avLst/>
          </a:prstGeom>
          <a:ln>
            <a:noFill/>
          </a:ln>
          <a:effectLst>
            <a:outerShdw blurRad="190500" algn="tl" rotWithShape="0">
              <a:srgbClr val="000000">
                <a:alpha val="70000"/>
              </a:srgbClr>
            </a:outerShdw>
          </a:effectLst>
        </p:spPr>
      </p:pic>
      <p:sp>
        <p:nvSpPr>
          <p:cNvPr id="24" name="Retângulo 23"/>
          <p:cNvSpPr/>
          <p:nvPr/>
        </p:nvSpPr>
        <p:spPr>
          <a:xfrm>
            <a:off x="9622375" y="2850029"/>
            <a:ext cx="506870" cy="523220"/>
          </a:xfrm>
          <a:prstGeom prst="rect">
            <a:avLst/>
          </a:prstGeom>
          <a:noFill/>
        </p:spPr>
        <p:txBody>
          <a:bodyPr wrap="none" lIns="91440" tIns="45720" rIns="91440" bIns="45720">
            <a:spAutoFit/>
          </a:bodyPr>
          <a:lstStyle/>
          <a:p>
            <a:pPr algn="ctr"/>
            <a:r>
              <a:rPr lang="pt-BR" sz="28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LS</a:t>
            </a:r>
            <a:endParaRPr lang="pt-BR"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Retângulo 24"/>
          <p:cNvSpPr/>
          <p:nvPr/>
        </p:nvSpPr>
        <p:spPr>
          <a:xfrm>
            <a:off x="7950490" y="2877727"/>
            <a:ext cx="767133" cy="523220"/>
          </a:xfrm>
          <a:prstGeom prst="rect">
            <a:avLst/>
          </a:prstGeom>
          <a:noFill/>
        </p:spPr>
        <p:txBody>
          <a:bodyPr wrap="none" lIns="91440" tIns="45720" rIns="91440" bIns="45720">
            <a:spAutoFit/>
          </a:bodyPr>
          <a:lstStyle/>
          <a:p>
            <a:pPr algn="ctr"/>
            <a:r>
              <a:rPr lang="pt-BR" sz="28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FGC</a:t>
            </a:r>
            <a:endParaRPr lang="pt-BR"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6" name="Imagem 25"/>
          <p:cNvPicPr>
            <a:picLocks noChangeAspect="1"/>
          </p:cNvPicPr>
          <p:nvPr/>
        </p:nvPicPr>
        <p:blipFill>
          <a:blip r:embed="rId6"/>
          <a:stretch>
            <a:fillRect/>
          </a:stretch>
        </p:blipFill>
        <p:spPr>
          <a:xfrm>
            <a:off x="9568753" y="1718757"/>
            <a:ext cx="694257" cy="1184740"/>
          </a:xfrm>
          <a:prstGeom prst="rect">
            <a:avLst/>
          </a:prstGeom>
          <a:ln>
            <a:noFill/>
          </a:ln>
          <a:effectLst>
            <a:outerShdw blurRad="190500" algn="tl" rotWithShape="0">
              <a:srgbClr val="000000">
                <a:alpha val="70000"/>
              </a:srgbClr>
            </a:outerShdw>
          </a:effectLst>
        </p:spPr>
      </p:pic>
      <p:sp>
        <p:nvSpPr>
          <p:cNvPr id="27" name="CaixaDeTexto 26"/>
          <p:cNvSpPr txBox="1"/>
          <p:nvPr/>
        </p:nvSpPr>
        <p:spPr>
          <a:xfrm>
            <a:off x="291450" y="3393657"/>
            <a:ext cx="5666517" cy="2308324"/>
          </a:xfrm>
          <a:prstGeom prst="rect">
            <a:avLst/>
          </a:prstGeom>
          <a:noFill/>
        </p:spPr>
        <p:txBody>
          <a:bodyPr wrap="square" rtlCol="0">
            <a:spAutoFit/>
          </a:bodyPr>
          <a:lstStyle/>
          <a:p>
            <a:pPr algn="ctr">
              <a:lnSpc>
                <a:spcPct val="150000"/>
              </a:lnSpc>
            </a:pPr>
            <a:r>
              <a:rPr lang="pt-BR" sz="2400" b="1" dirty="0" smtClean="0">
                <a:latin typeface="Times New Roman" panose="02020603050405020304" pitchFamily="18" charset="0"/>
                <a:cs typeface="Times New Roman" panose="02020603050405020304" pitchFamily="18" charset="0"/>
              </a:rPr>
              <a:t>Tomada de decisão:</a:t>
            </a:r>
          </a:p>
          <a:p>
            <a:pPr marL="342900" indent="-342900">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Qual o melhor caminho?</a:t>
            </a:r>
          </a:p>
          <a:p>
            <a:pPr marL="342900" indent="-342900">
              <a:lnSpc>
                <a:spcPct val="150000"/>
              </a:lnSpc>
              <a:buFont typeface="Arial" panose="020B0604020202020204" pitchFamily="34" charset="0"/>
              <a:buChar char="•"/>
            </a:pPr>
            <a:r>
              <a:rPr lang="pt-BR" i="1" dirty="0" err="1" smtClean="0">
                <a:latin typeface="Times New Roman" panose="02020603050405020304" pitchFamily="18" charset="0"/>
                <a:cs typeface="Times New Roman" panose="02020603050405020304" pitchFamily="18" charset="0"/>
              </a:rPr>
              <a:t>Felling</a:t>
            </a:r>
            <a:r>
              <a:rPr lang="pt-BR" dirty="0" smtClean="0">
                <a:latin typeface="Times New Roman" panose="02020603050405020304" pitchFamily="18" charset="0"/>
                <a:cs typeface="Times New Roman" panose="02020603050405020304" pitchFamily="18" charset="0"/>
              </a:rPr>
              <a:t>, experiência, ...?</a:t>
            </a:r>
          </a:p>
          <a:p>
            <a:pPr marL="342900" indent="-342900">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Uso de dados, modelos, simuladores, sistemas?</a:t>
            </a:r>
          </a:p>
          <a:p>
            <a:pPr algn="ctr">
              <a:lnSpc>
                <a:spcPct val="150000"/>
              </a:lnSpc>
            </a:pPr>
            <a:endParaRPr lang="pt-BR" dirty="0"/>
          </a:p>
        </p:txBody>
      </p:sp>
      <p:sp>
        <p:nvSpPr>
          <p:cNvPr id="28" name="CaixaDeTexto 27"/>
          <p:cNvSpPr txBox="1"/>
          <p:nvPr/>
        </p:nvSpPr>
        <p:spPr>
          <a:xfrm>
            <a:off x="6166420" y="3396955"/>
            <a:ext cx="5832648" cy="2308324"/>
          </a:xfrm>
          <a:prstGeom prst="rect">
            <a:avLst/>
          </a:prstGeom>
          <a:noFill/>
        </p:spPr>
        <p:txBody>
          <a:bodyPr wrap="square" rtlCol="0">
            <a:spAutoFit/>
          </a:bodyPr>
          <a:lstStyle/>
          <a:p>
            <a:pPr algn="ctr">
              <a:lnSpc>
                <a:spcPct val="150000"/>
              </a:lnSpc>
            </a:pPr>
            <a:r>
              <a:rPr lang="pt-BR" sz="2400" b="1" dirty="0" smtClean="0">
                <a:latin typeface="Times New Roman" panose="02020603050405020304" pitchFamily="18" charset="0"/>
                <a:cs typeface="Times New Roman" panose="02020603050405020304" pitchFamily="18" charset="0"/>
              </a:rPr>
              <a:t>Sistemas de </a:t>
            </a:r>
            <a:r>
              <a:rPr lang="pt-BR" sz="2400" b="1" dirty="0">
                <a:latin typeface="Times New Roman" panose="02020603050405020304" pitchFamily="18" charset="0"/>
                <a:cs typeface="Times New Roman" panose="02020603050405020304" pitchFamily="18" charset="0"/>
              </a:rPr>
              <a:t>A</a:t>
            </a:r>
            <a:r>
              <a:rPr lang="pt-BR" sz="2400" b="1" dirty="0" smtClean="0">
                <a:latin typeface="Times New Roman" panose="02020603050405020304" pitchFamily="18" charset="0"/>
                <a:cs typeface="Times New Roman" panose="02020603050405020304" pitchFamily="18" charset="0"/>
              </a:rPr>
              <a:t>poio à </a:t>
            </a:r>
            <a:r>
              <a:rPr lang="pt-BR" sz="2400" b="1" dirty="0">
                <a:latin typeface="Times New Roman" panose="02020603050405020304" pitchFamily="18" charset="0"/>
                <a:cs typeface="Times New Roman" panose="02020603050405020304" pitchFamily="18" charset="0"/>
              </a:rPr>
              <a:t>D</a:t>
            </a:r>
            <a:r>
              <a:rPr lang="pt-BR" sz="2400" b="1" dirty="0" smtClean="0">
                <a:latin typeface="Times New Roman" panose="02020603050405020304" pitchFamily="18" charset="0"/>
                <a:cs typeface="Times New Roman" panose="02020603050405020304" pitchFamily="18" charset="0"/>
              </a:rPr>
              <a:t>ecisão (SAD):</a:t>
            </a:r>
          </a:p>
          <a:p>
            <a:pPr marL="342900" indent="-342900" algn="just">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Ferramenta de Gestão de Custos (FGC);</a:t>
            </a:r>
          </a:p>
          <a:p>
            <a:pPr marL="342900" indent="-342900" algn="just">
              <a:lnSpc>
                <a:spcPct val="150000"/>
              </a:lnSpc>
              <a:buFont typeface="Arial" panose="020B0604020202020204" pitchFamily="34" charset="0"/>
              <a:buChar char="•"/>
            </a:pPr>
            <a:r>
              <a:rPr lang="pt-BR" i="1" dirty="0" err="1" smtClean="0">
                <a:latin typeface="Times New Roman" panose="02020603050405020304" pitchFamily="18" charset="0"/>
                <a:cs typeface="Times New Roman" panose="02020603050405020304" pitchFamily="18" charset="0"/>
              </a:rPr>
              <a:t>Livestock</a:t>
            </a:r>
            <a:r>
              <a:rPr lang="pt-BR" i="1" dirty="0" smtClean="0">
                <a:latin typeface="Times New Roman" panose="02020603050405020304" pitchFamily="18" charset="0"/>
                <a:cs typeface="Times New Roman" panose="02020603050405020304" pitchFamily="18" charset="0"/>
              </a:rPr>
              <a:t> </a:t>
            </a:r>
            <a:r>
              <a:rPr lang="pt-BR" i="1" dirty="0" err="1" smtClean="0">
                <a:latin typeface="Times New Roman" panose="02020603050405020304" pitchFamily="18" charset="0"/>
                <a:cs typeface="Times New Roman" panose="02020603050405020304" pitchFamily="18" charset="0"/>
              </a:rPr>
              <a:t>Sustainable</a:t>
            </a:r>
            <a:r>
              <a:rPr lang="pt-BR" i="1" dirty="0" smtClean="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(LS);</a:t>
            </a:r>
          </a:p>
          <a:p>
            <a:pPr marL="342900" indent="-342900" algn="just">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Necessidade de integração, organização e disponibilização das informações para </a:t>
            </a:r>
            <a:r>
              <a:rPr lang="pt-BR" i="1" dirty="0" smtClean="0">
                <a:latin typeface="Times New Roman" panose="02020603050405020304" pitchFamily="18" charset="0"/>
                <a:cs typeface="Times New Roman" panose="02020603050405020304" pitchFamily="18" charset="0"/>
              </a:rPr>
              <a:t>stakeholders</a:t>
            </a:r>
            <a:r>
              <a:rPr lang="pt-BR" dirty="0" smtClean="0">
                <a:latin typeface="Times New Roman" panose="02020603050405020304" pitchFamily="18" charset="0"/>
                <a:cs typeface="Times New Roman" panose="02020603050405020304" pitchFamily="18" charset="0"/>
              </a:rPr>
              <a:t>;</a:t>
            </a:r>
          </a:p>
        </p:txBody>
      </p:sp>
      <p:sp>
        <p:nvSpPr>
          <p:cNvPr id="2" name="Espaço Reservado para Número de Slide 1"/>
          <p:cNvSpPr>
            <a:spLocks noGrp="1"/>
          </p:cNvSpPr>
          <p:nvPr>
            <p:ph type="sldNum" sz="quarter" idx="12"/>
          </p:nvPr>
        </p:nvSpPr>
        <p:spPr>
          <a:xfrm>
            <a:off x="8614692" y="6482561"/>
            <a:ext cx="2742486" cy="365125"/>
          </a:xfrm>
        </p:spPr>
        <p:txBody>
          <a:bodyPr/>
          <a:lstStyle/>
          <a:p>
            <a:pPr rtl="0"/>
            <a:fld id="{25BA54BD-C84D-46CE-8B72-31BFB26ABA43}" type="slidenum">
              <a:rPr lang="pt-BR" b="1" smtClean="0">
                <a:solidFill>
                  <a:schemeClr val="tx1"/>
                </a:solidFill>
              </a:rPr>
              <a:pPr rtl="0"/>
              <a:t>4</a:t>
            </a:fld>
            <a:endParaRPr lang="pt-BR" b="1" dirty="0">
              <a:solidFill>
                <a:schemeClr val="tx1"/>
              </a:solidFill>
            </a:endParaRPr>
          </a:p>
        </p:txBody>
      </p:sp>
      <p:sp>
        <p:nvSpPr>
          <p:cNvPr id="13" name="CaixaDeTexto 12"/>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399563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24" grpId="0"/>
      <p:bldP spid="25"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14" name="Espaço Reservado para Conteúdo 13"/>
          <p:cNvSpPr>
            <a:spLocks noGrp="1"/>
          </p:cNvSpPr>
          <p:nvPr>
            <p:ph idx="1"/>
          </p:nvPr>
        </p:nvSpPr>
        <p:spPr>
          <a:xfrm>
            <a:off x="333772" y="1556792"/>
            <a:ext cx="9721080" cy="4824536"/>
          </a:xfrm>
        </p:spPr>
        <p:txBody>
          <a:bodyPr rtlCol="0">
            <a:normAutofit/>
          </a:bodyPr>
          <a:lstStyle/>
          <a:p>
            <a:pPr algn="just">
              <a:lnSpc>
                <a:spcPct val="100000"/>
              </a:lnSpc>
              <a:buFont typeface="Wingdings" panose="05000000000000000000" pitchFamily="2" charset="2"/>
              <a:buChar char="Ø"/>
            </a:pPr>
            <a:endParaRPr lang="pt-BR" sz="2000" dirty="0"/>
          </a:p>
          <a:p>
            <a:pPr algn="just">
              <a:lnSpc>
                <a:spcPct val="150000"/>
              </a:lnSpc>
              <a:buFont typeface="Wingdings" panose="05000000000000000000" pitchFamily="2" charset="2"/>
              <a:buChar char="Ø"/>
            </a:pPr>
            <a:endParaRPr lang="pt-BR" dirty="0" smtClean="0"/>
          </a:p>
          <a:p>
            <a:pPr algn="just">
              <a:lnSpc>
                <a:spcPct val="150000"/>
              </a:lnSpc>
              <a:buFont typeface="Wingdings" panose="05000000000000000000" pitchFamily="2" charset="2"/>
              <a:buChar char="Ø"/>
            </a:pPr>
            <a:endParaRPr lang="pt-BR" dirty="0"/>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5</a:t>
            </a:fld>
            <a:endParaRPr lang="pt-BR" b="1" dirty="0">
              <a:solidFill>
                <a:schemeClr val="tx1"/>
              </a:solidFill>
            </a:endParaRPr>
          </a:p>
        </p:txBody>
      </p:sp>
      <p:graphicFrame>
        <p:nvGraphicFramePr>
          <p:cNvPr id="25" name="Diagrama 24"/>
          <p:cNvGraphicFramePr/>
          <p:nvPr>
            <p:extLst>
              <p:ext uri="{D42A27DB-BD31-4B8C-83A1-F6EECF244321}">
                <p14:modId xmlns:p14="http://schemas.microsoft.com/office/powerpoint/2010/main" val="1217908451"/>
              </p:ext>
            </p:extLst>
          </p:nvPr>
        </p:nvGraphicFramePr>
        <p:xfrm>
          <a:off x="2926060" y="1052736"/>
          <a:ext cx="6336704" cy="525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de cantos arredondados 10"/>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a:xfrm>
            <a:off x="8608357" y="6304235"/>
            <a:ext cx="2742486" cy="365125"/>
          </a:xfrm>
        </p:spPr>
        <p:txBody>
          <a:bodyPr/>
          <a:lstStyle/>
          <a:p>
            <a:pPr rtl="0"/>
            <a:fld id="{25BA54BD-C84D-46CE-8B72-31BFB26ABA43}" type="slidenum">
              <a:rPr lang="pt-BR" b="1" smtClean="0">
                <a:solidFill>
                  <a:schemeClr val="tx1"/>
                </a:solidFill>
              </a:rPr>
              <a:pPr rtl="0"/>
              <a:t>6</a:t>
            </a:fld>
            <a:endParaRPr lang="pt-BR" b="1" dirty="0">
              <a:solidFill>
                <a:schemeClr val="tx1"/>
              </a:solidFill>
            </a:endParaRPr>
          </a:p>
        </p:txBody>
      </p:sp>
      <p:graphicFrame>
        <p:nvGraphicFramePr>
          <p:cNvPr id="18" name="Diagrama 17"/>
          <p:cNvGraphicFramePr/>
          <p:nvPr>
            <p:extLst>
              <p:ext uri="{D42A27DB-BD31-4B8C-83A1-F6EECF244321}">
                <p14:modId xmlns:p14="http://schemas.microsoft.com/office/powerpoint/2010/main" val="737247742"/>
              </p:ext>
            </p:extLst>
          </p:nvPr>
        </p:nvGraphicFramePr>
        <p:xfrm>
          <a:off x="837828" y="1052736"/>
          <a:ext cx="10441160" cy="5303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Retângulo 37"/>
          <p:cNvSpPr/>
          <p:nvPr/>
        </p:nvSpPr>
        <p:spPr>
          <a:xfrm>
            <a:off x="9827880" y="5260656"/>
            <a:ext cx="334986" cy="253230"/>
          </a:xfrm>
          <a:prstGeom prst="rect">
            <a:avLst/>
          </a:prstGeom>
          <a:solidFill>
            <a:srgbClr val="66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b="1">
              <a:latin typeface="Times New Roman" panose="02020603050405020304" pitchFamily="18" charset="0"/>
              <a:cs typeface="Times New Roman" panose="02020603050405020304" pitchFamily="18" charset="0"/>
            </a:endParaRPr>
          </a:p>
        </p:txBody>
      </p:sp>
      <p:sp>
        <p:nvSpPr>
          <p:cNvPr id="39" name="Retângulo 38"/>
          <p:cNvSpPr/>
          <p:nvPr/>
        </p:nvSpPr>
        <p:spPr>
          <a:xfrm>
            <a:off x="9827880" y="5657820"/>
            <a:ext cx="334986" cy="25323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b="1">
              <a:latin typeface="Times New Roman" panose="02020603050405020304" pitchFamily="18" charset="0"/>
              <a:cs typeface="Times New Roman" panose="02020603050405020304" pitchFamily="18" charset="0"/>
            </a:endParaRPr>
          </a:p>
        </p:txBody>
      </p:sp>
      <p:sp>
        <p:nvSpPr>
          <p:cNvPr id="40" name="CaixaDeTexto 39"/>
          <p:cNvSpPr txBox="1"/>
          <p:nvPr/>
        </p:nvSpPr>
        <p:spPr>
          <a:xfrm>
            <a:off x="10162865" y="5217994"/>
            <a:ext cx="1908211" cy="338554"/>
          </a:xfrm>
          <a:prstGeom prst="rect">
            <a:avLst/>
          </a:prstGeom>
          <a:noFill/>
        </p:spPr>
        <p:txBody>
          <a:bodyPr wrap="square" rtlCol="0">
            <a:spAutoFit/>
          </a:bodyPr>
          <a:lstStyle/>
          <a:p>
            <a:r>
              <a:rPr lang="pt-BR" sz="1600" b="1" dirty="0" smtClean="0">
                <a:latin typeface="Times New Roman" panose="02020603050405020304" pitchFamily="18" charset="0"/>
                <a:cs typeface="Times New Roman" panose="02020603050405020304" pitchFamily="18" charset="0"/>
              </a:rPr>
              <a:t>2017</a:t>
            </a:r>
            <a:endParaRPr lang="pt-BR" sz="1600" b="1" dirty="0">
              <a:latin typeface="Times New Roman" panose="02020603050405020304" pitchFamily="18" charset="0"/>
              <a:cs typeface="Times New Roman" panose="02020603050405020304" pitchFamily="18" charset="0"/>
            </a:endParaRPr>
          </a:p>
        </p:txBody>
      </p:sp>
      <p:sp>
        <p:nvSpPr>
          <p:cNvPr id="41" name="CaixaDeTexto 40"/>
          <p:cNvSpPr txBox="1"/>
          <p:nvPr/>
        </p:nvSpPr>
        <p:spPr>
          <a:xfrm>
            <a:off x="10162865" y="5610726"/>
            <a:ext cx="1908211" cy="338554"/>
          </a:xfrm>
          <a:prstGeom prst="rect">
            <a:avLst/>
          </a:prstGeom>
          <a:noFill/>
        </p:spPr>
        <p:txBody>
          <a:bodyPr wrap="square" rtlCol="0">
            <a:spAutoFit/>
          </a:bodyPr>
          <a:lstStyle/>
          <a:p>
            <a:r>
              <a:rPr lang="pt-BR" sz="1600" b="1" dirty="0" smtClean="0">
                <a:latin typeface="Times New Roman" panose="02020603050405020304" pitchFamily="18" charset="0"/>
                <a:cs typeface="Times New Roman" panose="02020603050405020304" pitchFamily="18" charset="0"/>
              </a:rPr>
              <a:t>2018</a:t>
            </a:r>
            <a:endParaRPr lang="pt-BR" sz="1600" b="1" dirty="0">
              <a:latin typeface="Times New Roman" panose="02020603050405020304" pitchFamily="18" charset="0"/>
              <a:cs typeface="Times New Roman" panose="02020603050405020304" pitchFamily="18" charset="0"/>
            </a:endParaRP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Metodologia</a:t>
            </a:r>
            <a:endParaRPr lang="pt-BR" dirty="0">
              <a:latin typeface="Arial Rounded MT Bold" panose="020F0704030504030204" pitchFamily="34" charset="0"/>
            </a:endParaRPr>
          </a:p>
        </p:txBody>
      </p:sp>
    </p:spTree>
    <p:extLst>
      <p:ext uri="{BB962C8B-B14F-4D97-AF65-F5344CB8AC3E}">
        <p14:creationId xmlns:p14="http://schemas.microsoft.com/office/powerpoint/2010/main" val="206289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tângulo de cantos arredondados 53"/>
          <p:cNvSpPr/>
          <p:nvPr/>
        </p:nvSpPr>
        <p:spPr>
          <a:xfrm>
            <a:off x="45740" y="1124744"/>
            <a:ext cx="12121786"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7</a:t>
            </a:fld>
            <a:endParaRPr lang="pt-BR" b="1" dirty="0">
              <a:solidFill>
                <a:schemeClr val="tx1"/>
              </a:solidFill>
            </a:endParaRP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Metodologia</a:t>
            </a:r>
            <a:endParaRPr lang="pt-BR" dirty="0">
              <a:latin typeface="Arial Rounded MT Bold" panose="020F0704030504030204" pitchFamily="34" charset="0"/>
            </a:endParaRPr>
          </a:p>
        </p:txBody>
      </p:sp>
      <p:sp>
        <p:nvSpPr>
          <p:cNvPr id="9" name="Retângulo de cantos arredondados 8"/>
          <p:cNvSpPr/>
          <p:nvPr/>
        </p:nvSpPr>
        <p:spPr>
          <a:xfrm>
            <a:off x="8448691" y="1421322"/>
            <a:ext cx="1884864" cy="40848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pic>
        <p:nvPicPr>
          <p:cNvPr id="11" name="Imagem 10"/>
          <p:cNvPicPr>
            <a:picLocks noChangeAspect="1"/>
          </p:cNvPicPr>
          <p:nvPr/>
        </p:nvPicPr>
        <p:blipFill>
          <a:blip r:embed="rId3"/>
          <a:stretch>
            <a:fillRect/>
          </a:stretch>
        </p:blipFill>
        <p:spPr>
          <a:xfrm>
            <a:off x="8539204" y="2518613"/>
            <a:ext cx="1551972" cy="1169495"/>
          </a:xfrm>
          <a:prstGeom prst="rect">
            <a:avLst/>
          </a:prstGeom>
        </p:spPr>
      </p:pic>
      <p:sp>
        <p:nvSpPr>
          <p:cNvPr id="12" name="Retângulo de cantos arredondados 11"/>
          <p:cNvSpPr/>
          <p:nvPr/>
        </p:nvSpPr>
        <p:spPr>
          <a:xfrm>
            <a:off x="6502023" y="1449898"/>
            <a:ext cx="1884864" cy="4047768"/>
          </a:xfrm>
          <a:prstGeom prst="roundRect">
            <a:avLst/>
          </a:prstGeom>
          <a:solidFill>
            <a:srgbClr val="F9F9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13" name="Retângulo de cantos arredondados 12"/>
          <p:cNvSpPr/>
          <p:nvPr/>
        </p:nvSpPr>
        <p:spPr>
          <a:xfrm>
            <a:off x="4523905" y="1412776"/>
            <a:ext cx="1860299" cy="4084889"/>
          </a:xfrm>
          <a:prstGeom prst="round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14" name="Retângulo de cantos arredondados 13"/>
          <p:cNvSpPr/>
          <p:nvPr/>
        </p:nvSpPr>
        <p:spPr>
          <a:xfrm>
            <a:off x="45740" y="1421322"/>
            <a:ext cx="4387728" cy="4084889"/>
          </a:xfrm>
          <a:prstGeom prst="roundRect">
            <a:avLst/>
          </a:prstGeom>
          <a:solidFill>
            <a:schemeClr val="bg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pic>
        <p:nvPicPr>
          <p:cNvPr id="15" name="Imagem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869" y="3941173"/>
            <a:ext cx="1627541" cy="1052437"/>
          </a:xfrm>
          <a:prstGeom prst="rect">
            <a:avLst/>
          </a:prstGeom>
        </p:spPr>
      </p:pic>
      <p:pic>
        <p:nvPicPr>
          <p:cNvPr id="16" name="Picture 2" descr="Resultado de imagem para banco de dad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9408" y="1772816"/>
            <a:ext cx="994764" cy="10464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m para banco de dad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8926" y="3941173"/>
            <a:ext cx="909813" cy="9098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esultado de imagem para banco de dad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277" y="2431140"/>
            <a:ext cx="1391252" cy="1391252"/>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m 21"/>
          <p:cNvPicPr>
            <a:picLocks noChangeAspect="1"/>
          </p:cNvPicPr>
          <p:nvPr/>
        </p:nvPicPr>
        <p:blipFill>
          <a:blip r:embed="rId6"/>
          <a:stretch>
            <a:fillRect/>
          </a:stretch>
        </p:blipFill>
        <p:spPr>
          <a:xfrm>
            <a:off x="859008" y="1527694"/>
            <a:ext cx="704402" cy="1421234"/>
          </a:xfrm>
          <a:prstGeom prst="rect">
            <a:avLst/>
          </a:prstGeom>
        </p:spPr>
      </p:pic>
      <p:sp>
        <p:nvSpPr>
          <p:cNvPr id="23" name="Retângulo 22"/>
          <p:cNvSpPr/>
          <p:nvPr/>
        </p:nvSpPr>
        <p:spPr>
          <a:xfrm>
            <a:off x="2715965" y="2988241"/>
            <a:ext cx="1500603" cy="584775"/>
          </a:xfrm>
          <a:prstGeom prst="rect">
            <a:avLst/>
          </a:prstGeom>
          <a:noFill/>
        </p:spPr>
        <p:txBody>
          <a:bodyPr wrap="non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a:t>
            </a:r>
          </a:p>
          <a:p>
            <a:pPr algn="ctr"/>
            <a:r>
              <a:rPr lang="pt-BR" sz="1600" i="1" dirty="0" smtClean="0">
                <a:ln w="0"/>
                <a:effectLst>
                  <a:outerShdw blurRad="38100" dist="19050" dir="2700000" algn="tl" rotWithShape="0">
                    <a:schemeClr val="dk1">
                      <a:alpha val="40000"/>
                    </a:schemeClr>
                  </a:outerShdw>
                </a:effectLst>
              </a:rPr>
              <a:t>(MySQL)</a:t>
            </a:r>
            <a:endParaRPr lang="pt-BR" sz="2000" i="1" dirty="0">
              <a:ln w="0"/>
              <a:effectLst>
                <a:outerShdw blurRad="38100" dist="19050" dir="2700000" algn="tl" rotWithShape="0">
                  <a:schemeClr val="dk1">
                    <a:alpha val="40000"/>
                  </a:schemeClr>
                </a:outerShdw>
              </a:effectLst>
            </a:endParaRPr>
          </a:p>
        </p:txBody>
      </p:sp>
      <p:sp>
        <p:nvSpPr>
          <p:cNvPr id="24" name="Seta para a direita 23"/>
          <p:cNvSpPr/>
          <p:nvPr/>
        </p:nvSpPr>
        <p:spPr>
          <a:xfrm>
            <a:off x="2251668" y="2060848"/>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Seta para a direita 24"/>
          <p:cNvSpPr/>
          <p:nvPr/>
        </p:nvSpPr>
        <p:spPr>
          <a:xfrm>
            <a:off x="2242235" y="4237982"/>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p:cNvSpPr/>
          <p:nvPr/>
        </p:nvSpPr>
        <p:spPr>
          <a:xfrm rot="2100000">
            <a:off x="4186839" y="2458737"/>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p:cNvSpPr/>
          <p:nvPr/>
        </p:nvSpPr>
        <p:spPr>
          <a:xfrm rot="-2100000">
            <a:off x="4190406" y="4165498"/>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 name="Imagem 27"/>
          <p:cNvPicPr>
            <a:picLocks noChangeAspect="1"/>
          </p:cNvPicPr>
          <p:nvPr/>
        </p:nvPicPr>
        <p:blipFill>
          <a:blip r:embed="rId7"/>
          <a:stretch>
            <a:fillRect/>
          </a:stretch>
        </p:blipFill>
        <p:spPr>
          <a:xfrm>
            <a:off x="5045978" y="2367046"/>
            <a:ext cx="1000125" cy="1038225"/>
          </a:xfrm>
          <a:prstGeom prst="rect">
            <a:avLst/>
          </a:prstGeom>
        </p:spPr>
      </p:pic>
      <p:sp>
        <p:nvSpPr>
          <p:cNvPr id="29" name="Retângulo 28"/>
          <p:cNvSpPr/>
          <p:nvPr/>
        </p:nvSpPr>
        <p:spPr>
          <a:xfrm>
            <a:off x="1345074" y="5537144"/>
            <a:ext cx="1813190"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Sistemas fontes</a:t>
            </a:r>
            <a:endParaRPr lang="pt-BR" sz="2800" dirty="0">
              <a:ln w="0"/>
              <a:effectLst>
                <a:outerShdw blurRad="38100" dist="19050" dir="2700000" algn="tl" rotWithShape="0">
                  <a:schemeClr val="dk1">
                    <a:alpha val="40000"/>
                  </a:schemeClr>
                </a:outerShdw>
              </a:effectLst>
            </a:endParaRPr>
          </a:p>
        </p:txBody>
      </p:sp>
      <p:sp>
        <p:nvSpPr>
          <p:cNvPr id="30" name="Retângulo 29"/>
          <p:cNvSpPr/>
          <p:nvPr/>
        </p:nvSpPr>
        <p:spPr>
          <a:xfrm>
            <a:off x="4796022" y="5519195"/>
            <a:ext cx="1316066" cy="400110"/>
          </a:xfrm>
          <a:prstGeom prst="rect">
            <a:avLst/>
          </a:prstGeom>
          <a:noFill/>
        </p:spPr>
        <p:txBody>
          <a:bodyPr wrap="none" lIns="91440" tIns="45720" rIns="91440" bIns="45720">
            <a:spAutoFit/>
          </a:bodyPr>
          <a:lstStyle/>
          <a:p>
            <a:pPr algn="ctr"/>
            <a:r>
              <a:rPr lang="pt-BR" sz="2000" i="1" dirty="0" smtClean="0">
                <a:ln w="0"/>
                <a:effectLst>
                  <a:outerShdw blurRad="38100" dist="19050" dir="2700000" algn="tl" rotWithShape="0">
                    <a:schemeClr val="dk1">
                      <a:alpha val="40000"/>
                    </a:schemeClr>
                  </a:outerShdw>
                </a:effectLst>
              </a:rPr>
              <a:t>Stage Area</a:t>
            </a:r>
            <a:endParaRPr lang="pt-BR" sz="2800" i="1" dirty="0">
              <a:ln w="0"/>
              <a:effectLst>
                <a:outerShdw blurRad="38100" dist="19050" dir="2700000" algn="tl" rotWithShape="0">
                  <a:schemeClr val="dk1">
                    <a:alpha val="40000"/>
                  </a:schemeClr>
                </a:outerShdw>
              </a:effectLst>
            </a:endParaRPr>
          </a:p>
        </p:txBody>
      </p:sp>
      <p:sp>
        <p:nvSpPr>
          <p:cNvPr id="31" name="Seta para a direita 30"/>
          <p:cNvSpPr/>
          <p:nvPr/>
        </p:nvSpPr>
        <p:spPr>
          <a:xfrm>
            <a:off x="6253411" y="3225046"/>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4639032" y="3510755"/>
            <a:ext cx="1808221" cy="923330"/>
          </a:xfrm>
          <a:prstGeom prst="rect">
            <a:avLst/>
          </a:prstGeom>
          <a:noFill/>
        </p:spPr>
        <p:txBody>
          <a:bodyPr wrap="square" lIns="91440" tIns="45720" rIns="91440" bIns="45720">
            <a:spAutoFit/>
          </a:bodyPr>
          <a:lstStyle/>
          <a:p>
            <a:pPr algn="ctr"/>
            <a:r>
              <a:rPr lang="pt-BR" dirty="0" smtClean="0">
                <a:ln w="0"/>
                <a:effectLst>
                  <a:outerShdw blurRad="38100" dist="19050" dir="2700000" algn="tl" rotWithShape="0">
                    <a:schemeClr val="dk1">
                      <a:alpha val="40000"/>
                    </a:schemeClr>
                  </a:outerShdw>
                </a:effectLst>
              </a:rPr>
              <a:t>Extração</a:t>
            </a:r>
          </a:p>
          <a:p>
            <a:pPr algn="ctr"/>
            <a:r>
              <a:rPr lang="pt-BR" dirty="0" smtClean="0">
                <a:ln w="0"/>
                <a:effectLst>
                  <a:outerShdw blurRad="38100" dist="19050" dir="2700000" algn="tl" rotWithShape="0">
                    <a:schemeClr val="dk1">
                      <a:alpha val="40000"/>
                    </a:schemeClr>
                  </a:outerShdw>
                </a:effectLst>
              </a:rPr>
              <a:t>Transformação</a:t>
            </a:r>
          </a:p>
          <a:p>
            <a:pPr algn="ctr"/>
            <a:r>
              <a:rPr lang="pt-BR" dirty="0" smtClean="0">
                <a:ln w="0"/>
                <a:effectLst>
                  <a:outerShdw blurRad="38100" dist="19050" dir="2700000" algn="tl" rotWithShape="0">
                    <a:schemeClr val="dk1">
                      <a:alpha val="40000"/>
                    </a:schemeClr>
                  </a:outerShdw>
                </a:effectLst>
              </a:rPr>
              <a:t>Carga</a:t>
            </a:r>
            <a:endParaRPr lang="pt-BR" dirty="0">
              <a:ln w="0"/>
              <a:effectLst>
                <a:outerShdw blurRad="38100" dist="19050" dir="2700000" algn="tl" rotWithShape="0">
                  <a:schemeClr val="dk1">
                    <a:alpha val="40000"/>
                  </a:schemeClr>
                </a:outerShdw>
              </a:effectLst>
            </a:endParaRPr>
          </a:p>
        </p:txBody>
      </p:sp>
      <p:sp>
        <p:nvSpPr>
          <p:cNvPr id="33" name="Retângulo 32"/>
          <p:cNvSpPr/>
          <p:nvPr/>
        </p:nvSpPr>
        <p:spPr>
          <a:xfrm>
            <a:off x="6431928" y="5532471"/>
            <a:ext cx="1954959" cy="400110"/>
          </a:xfrm>
          <a:prstGeom prst="rect">
            <a:avLst/>
          </a:prstGeom>
          <a:noFill/>
        </p:spPr>
        <p:txBody>
          <a:bodyPr wrap="none" lIns="91440" tIns="45720" rIns="91440" bIns="45720">
            <a:spAutoFit/>
          </a:bodyPr>
          <a:lstStyle/>
          <a:p>
            <a:pPr algn="ctr"/>
            <a:r>
              <a:rPr lang="pt-BR" sz="2000" i="1" dirty="0" smtClean="0">
                <a:ln w="0"/>
                <a:effectLst>
                  <a:outerShdw blurRad="38100" dist="19050" dir="2700000" algn="tl" rotWithShape="0">
                    <a:schemeClr val="dk1">
                      <a:alpha val="40000"/>
                    </a:schemeClr>
                  </a:outerShdw>
                </a:effectLst>
              </a:rPr>
              <a:t>Data Warehouse</a:t>
            </a:r>
            <a:endParaRPr lang="pt-BR" sz="2800" i="1" dirty="0">
              <a:ln w="0"/>
              <a:effectLst>
                <a:outerShdw blurRad="38100" dist="19050" dir="2700000" algn="tl" rotWithShape="0">
                  <a:schemeClr val="dk1">
                    <a:alpha val="40000"/>
                  </a:schemeClr>
                </a:outerShdw>
              </a:effectLst>
            </a:endParaRPr>
          </a:p>
        </p:txBody>
      </p:sp>
      <p:sp>
        <p:nvSpPr>
          <p:cNvPr id="34" name="Seta para a direita 33"/>
          <p:cNvSpPr/>
          <p:nvPr/>
        </p:nvSpPr>
        <p:spPr>
          <a:xfrm>
            <a:off x="8182818" y="3225046"/>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p:cNvSpPr/>
          <p:nvPr/>
        </p:nvSpPr>
        <p:spPr>
          <a:xfrm>
            <a:off x="8580095" y="5549281"/>
            <a:ext cx="1674626"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Servidor OLAP</a:t>
            </a:r>
            <a:endParaRPr lang="pt-BR" sz="2800" dirty="0">
              <a:ln w="0"/>
              <a:effectLst>
                <a:outerShdw blurRad="38100" dist="19050" dir="2700000" algn="tl" rotWithShape="0">
                  <a:schemeClr val="dk1">
                    <a:alpha val="40000"/>
                  </a:schemeClr>
                </a:outerShdw>
              </a:effectLst>
            </a:endParaRPr>
          </a:p>
        </p:txBody>
      </p:sp>
      <p:sp>
        <p:nvSpPr>
          <p:cNvPr id="36" name="Retângulo 35"/>
          <p:cNvSpPr/>
          <p:nvPr/>
        </p:nvSpPr>
        <p:spPr>
          <a:xfrm>
            <a:off x="8498133" y="3753719"/>
            <a:ext cx="1808221" cy="584775"/>
          </a:xfrm>
          <a:prstGeom prst="rect">
            <a:avLst/>
          </a:prstGeom>
          <a:noFill/>
        </p:spPr>
        <p:txBody>
          <a:bodyPr wrap="squar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Cubos </a:t>
            </a:r>
            <a:r>
              <a:rPr lang="pt-BR" sz="1600" i="1" dirty="0" smtClean="0">
                <a:ln w="0"/>
                <a:effectLst>
                  <a:outerShdw blurRad="38100" dist="19050" dir="2700000" algn="tl" rotWithShape="0">
                    <a:schemeClr val="dk1">
                      <a:alpha val="40000"/>
                    </a:schemeClr>
                  </a:outerShdw>
                </a:effectLst>
              </a:rPr>
              <a:t>OLAP</a:t>
            </a:r>
          </a:p>
          <a:p>
            <a:pPr algn="ctr"/>
            <a:r>
              <a:rPr lang="pt-BR" sz="1600" dirty="0" smtClean="0">
                <a:ln w="0"/>
                <a:effectLst>
                  <a:outerShdw blurRad="38100" dist="19050" dir="2700000" algn="tl" rotWithShape="0">
                    <a:schemeClr val="dk1">
                      <a:alpha val="40000"/>
                    </a:schemeClr>
                  </a:outerShdw>
                </a:effectLst>
              </a:rPr>
              <a:t>Servidor </a:t>
            </a:r>
            <a:r>
              <a:rPr lang="pt-BR" sz="1600" i="1" dirty="0" smtClean="0">
                <a:ln w="0"/>
                <a:effectLst>
                  <a:outerShdw blurRad="38100" dist="19050" dir="2700000" algn="tl" rotWithShape="0">
                    <a:schemeClr val="dk1">
                      <a:alpha val="40000"/>
                    </a:schemeClr>
                  </a:outerShdw>
                </a:effectLst>
              </a:rPr>
              <a:t>Mondrian</a:t>
            </a:r>
            <a:endParaRPr lang="pt-BR" sz="2000" i="1" dirty="0">
              <a:ln w="0"/>
              <a:effectLst>
                <a:outerShdw blurRad="38100" dist="19050" dir="2700000" algn="tl" rotWithShape="0">
                  <a:schemeClr val="dk1">
                    <a:alpha val="40000"/>
                  </a:schemeClr>
                </a:outerShdw>
              </a:effectLst>
            </a:endParaRPr>
          </a:p>
        </p:txBody>
      </p:sp>
      <p:sp>
        <p:nvSpPr>
          <p:cNvPr id="37" name="Retângulo 36"/>
          <p:cNvSpPr/>
          <p:nvPr/>
        </p:nvSpPr>
        <p:spPr>
          <a:xfrm>
            <a:off x="6208309" y="3865462"/>
            <a:ext cx="2472291" cy="769441"/>
          </a:xfrm>
          <a:prstGeom prst="rect">
            <a:avLst/>
          </a:prstGeom>
          <a:noFill/>
        </p:spPr>
        <p:txBody>
          <a:bodyPr wrap="squar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 </a:t>
            </a:r>
          </a:p>
          <a:p>
            <a:pPr algn="ctr"/>
            <a:r>
              <a:rPr lang="pt-BR" sz="1600" i="1" dirty="0" smtClean="0">
                <a:ln w="0"/>
                <a:effectLst>
                  <a:outerShdw blurRad="38100" dist="19050" dir="2700000" algn="tl" rotWithShape="0">
                    <a:schemeClr val="dk1">
                      <a:alpha val="40000"/>
                    </a:schemeClr>
                  </a:outerShdw>
                </a:effectLst>
              </a:rPr>
              <a:t>PostgreSQL</a:t>
            </a:r>
          </a:p>
          <a:p>
            <a:pPr algn="ctr"/>
            <a:r>
              <a:rPr lang="pt-BR" sz="1200" dirty="0" smtClean="0">
                <a:ln w="0"/>
                <a:effectLst>
                  <a:outerShdw blurRad="38100" dist="19050" dir="2700000" algn="tl" rotWithShape="0">
                    <a:schemeClr val="dk1">
                      <a:alpha val="40000"/>
                    </a:schemeClr>
                  </a:outerShdw>
                </a:effectLst>
              </a:rPr>
              <a:t>Esquemas </a:t>
            </a:r>
            <a:r>
              <a:rPr lang="pt-BR" sz="1200" dirty="0">
                <a:ln w="0"/>
                <a:effectLst>
                  <a:outerShdw blurRad="38100" dist="19050" dir="2700000" algn="tl" rotWithShape="0">
                    <a:schemeClr val="dk1">
                      <a:alpha val="40000"/>
                    </a:schemeClr>
                  </a:outerShdw>
                </a:effectLst>
              </a:rPr>
              <a:t>m</a:t>
            </a:r>
            <a:r>
              <a:rPr lang="pt-BR" sz="1200" dirty="0" smtClean="0">
                <a:ln w="0"/>
                <a:effectLst>
                  <a:outerShdw blurRad="38100" dist="19050" dir="2700000" algn="tl" rotWithShape="0">
                    <a:schemeClr val="dk1">
                      <a:alpha val="40000"/>
                    </a:schemeClr>
                  </a:outerShdw>
                </a:effectLst>
              </a:rPr>
              <a:t>ultidimensionais</a:t>
            </a:r>
            <a:endParaRPr lang="pt-BR" sz="1600" dirty="0">
              <a:ln w="0"/>
              <a:effectLst>
                <a:outerShdw blurRad="38100" dist="19050" dir="2700000" algn="tl" rotWithShape="0">
                  <a:schemeClr val="dk1">
                    <a:alpha val="40000"/>
                  </a:schemeClr>
                </a:outerShdw>
              </a:effectLst>
            </a:endParaRPr>
          </a:p>
        </p:txBody>
      </p:sp>
      <p:sp>
        <p:nvSpPr>
          <p:cNvPr id="42" name="Retângulo de cantos arredondados 41"/>
          <p:cNvSpPr/>
          <p:nvPr/>
        </p:nvSpPr>
        <p:spPr>
          <a:xfrm>
            <a:off x="10421583" y="1421322"/>
            <a:ext cx="1683617" cy="407634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43" name="Retângulo 42"/>
          <p:cNvSpPr/>
          <p:nvPr/>
        </p:nvSpPr>
        <p:spPr>
          <a:xfrm>
            <a:off x="10403324" y="5532471"/>
            <a:ext cx="1764202"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Aplicação de BI</a:t>
            </a:r>
            <a:endParaRPr lang="pt-BR" sz="2800" dirty="0">
              <a:ln w="0"/>
              <a:effectLst>
                <a:outerShdw blurRad="38100" dist="19050" dir="2700000" algn="tl" rotWithShape="0">
                  <a:schemeClr val="dk1">
                    <a:alpha val="40000"/>
                  </a:schemeClr>
                </a:outerShdw>
              </a:effectLst>
            </a:endParaRPr>
          </a:p>
        </p:txBody>
      </p:sp>
      <p:pic>
        <p:nvPicPr>
          <p:cNvPr id="44" name="Imagem 43"/>
          <p:cNvPicPr>
            <a:picLocks noChangeAspect="1"/>
          </p:cNvPicPr>
          <p:nvPr/>
        </p:nvPicPr>
        <p:blipFill>
          <a:blip r:embed="rId8"/>
          <a:stretch>
            <a:fillRect/>
          </a:stretch>
        </p:blipFill>
        <p:spPr>
          <a:xfrm>
            <a:off x="10921459" y="2438490"/>
            <a:ext cx="819150" cy="2876550"/>
          </a:xfrm>
          <a:prstGeom prst="rect">
            <a:avLst/>
          </a:prstGeom>
        </p:spPr>
      </p:pic>
      <p:sp>
        <p:nvSpPr>
          <p:cNvPr id="45" name="Retângulo 44"/>
          <p:cNvSpPr/>
          <p:nvPr/>
        </p:nvSpPr>
        <p:spPr>
          <a:xfrm>
            <a:off x="10875878" y="4506270"/>
            <a:ext cx="908080" cy="966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46" name="Seta para a direita 45"/>
          <p:cNvSpPr/>
          <p:nvPr/>
        </p:nvSpPr>
        <p:spPr>
          <a:xfrm>
            <a:off x="10168454" y="2636912"/>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Seta para a direita 46"/>
          <p:cNvSpPr/>
          <p:nvPr/>
        </p:nvSpPr>
        <p:spPr>
          <a:xfrm>
            <a:off x="10160559" y="3645024"/>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p:cNvSpPr/>
          <p:nvPr/>
        </p:nvSpPr>
        <p:spPr>
          <a:xfrm>
            <a:off x="2711710" y="4818057"/>
            <a:ext cx="1500603" cy="584775"/>
          </a:xfrm>
          <a:prstGeom prst="rect">
            <a:avLst/>
          </a:prstGeom>
          <a:noFill/>
        </p:spPr>
        <p:txBody>
          <a:bodyPr wrap="non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a:t>
            </a:r>
          </a:p>
          <a:p>
            <a:pPr algn="ctr"/>
            <a:r>
              <a:rPr lang="pt-BR" sz="1600" dirty="0" smtClean="0">
                <a:ln w="0"/>
                <a:effectLst>
                  <a:outerShdw blurRad="38100" dist="19050" dir="2700000" algn="tl" rotWithShape="0">
                    <a:schemeClr val="dk1">
                      <a:alpha val="40000"/>
                    </a:schemeClr>
                  </a:outerShdw>
                </a:effectLst>
              </a:rPr>
              <a:t>(</a:t>
            </a:r>
            <a:r>
              <a:rPr lang="pt-BR" sz="1600" i="1" dirty="0" smtClean="0">
                <a:ln w="0"/>
                <a:effectLst>
                  <a:outerShdw blurRad="38100" dist="19050" dir="2700000" algn="tl" rotWithShape="0">
                    <a:schemeClr val="dk1">
                      <a:alpha val="40000"/>
                    </a:schemeClr>
                  </a:outerShdw>
                </a:effectLst>
              </a:rPr>
              <a:t>PostgreSQL</a:t>
            </a:r>
            <a:r>
              <a:rPr lang="pt-BR" sz="1600" dirty="0" smtClean="0">
                <a:ln w="0"/>
                <a:effectLst>
                  <a:outerShdw blurRad="38100" dist="19050" dir="2700000" algn="tl" rotWithShape="0">
                    <a:schemeClr val="dk1">
                      <a:alpha val="40000"/>
                    </a:schemeClr>
                  </a:outerShdw>
                </a:effectLst>
              </a:rPr>
              <a:t>)</a:t>
            </a:r>
            <a:endParaRPr lang="pt-BR" sz="2000" dirty="0">
              <a:ln w="0"/>
              <a:effectLst>
                <a:outerShdw blurRad="38100" dist="19050" dir="2700000" algn="tl" rotWithShape="0">
                  <a:schemeClr val="dk1">
                    <a:alpha val="40000"/>
                  </a:schemeClr>
                </a:outerShdw>
              </a:effectLst>
            </a:endParaRPr>
          </a:p>
        </p:txBody>
      </p:sp>
      <p:sp>
        <p:nvSpPr>
          <p:cNvPr id="2" name="Retângulo 1"/>
          <p:cNvSpPr/>
          <p:nvPr/>
        </p:nvSpPr>
        <p:spPr>
          <a:xfrm>
            <a:off x="10596857" y="1997013"/>
            <a:ext cx="1333068" cy="228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Usuários</a:t>
            </a:r>
            <a:endParaRPr lang="pt-BR" dirty="0">
              <a:solidFill>
                <a:schemeClr val="tx1"/>
              </a:solidFill>
            </a:endParaRPr>
          </a:p>
        </p:txBody>
      </p:sp>
      <p:sp>
        <p:nvSpPr>
          <p:cNvPr id="4" name="Retângulo 3"/>
          <p:cNvSpPr/>
          <p:nvPr/>
        </p:nvSpPr>
        <p:spPr>
          <a:xfrm>
            <a:off x="10904935" y="2420888"/>
            <a:ext cx="716912" cy="188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Análises</a:t>
            </a:r>
            <a:endParaRPr lang="pt-BR" dirty="0">
              <a:solidFill>
                <a:schemeClr val="tx1"/>
              </a:solidFill>
            </a:endParaRPr>
          </a:p>
        </p:txBody>
      </p:sp>
      <p:sp>
        <p:nvSpPr>
          <p:cNvPr id="49" name="Retângulo 48"/>
          <p:cNvSpPr/>
          <p:nvPr/>
        </p:nvSpPr>
        <p:spPr>
          <a:xfrm>
            <a:off x="10880416" y="3400838"/>
            <a:ext cx="830620" cy="181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Relatórios</a:t>
            </a:r>
            <a:endParaRPr lang="pt-BR" dirty="0">
              <a:solidFill>
                <a:schemeClr val="tx1"/>
              </a:solidFill>
            </a:endParaRPr>
          </a:p>
        </p:txBody>
      </p:sp>
      <p:sp>
        <p:nvSpPr>
          <p:cNvPr id="50" name="Retângulo 49"/>
          <p:cNvSpPr/>
          <p:nvPr/>
        </p:nvSpPr>
        <p:spPr>
          <a:xfrm>
            <a:off x="11062964" y="3256821"/>
            <a:ext cx="441305" cy="170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51" name="Retângulo 50"/>
          <p:cNvSpPr/>
          <p:nvPr/>
        </p:nvSpPr>
        <p:spPr>
          <a:xfrm>
            <a:off x="10990957" y="4215600"/>
            <a:ext cx="535306" cy="187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52" name="Retângulo 51"/>
          <p:cNvSpPr/>
          <p:nvPr/>
        </p:nvSpPr>
        <p:spPr>
          <a:xfrm>
            <a:off x="944950" y="2988890"/>
            <a:ext cx="532518" cy="461665"/>
          </a:xfrm>
          <a:prstGeom prst="rect">
            <a:avLst/>
          </a:prstGeom>
          <a:noFill/>
        </p:spPr>
        <p:txBody>
          <a:bodyPr wrap="none" lIns="91440" tIns="45720" rIns="91440" bIns="45720">
            <a:spAutoFit/>
          </a:bodyPr>
          <a:lstStyle/>
          <a:p>
            <a:pPr algn="ctr"/>
            <a:r>
              <a:rPr lang="pt-BR" sz="2400" spc="300" dirty="0" smtClean="0">
                <a:ln w="0"/>
                <a:effectLst>
                  <a:outerShdw blurRad="38100" dist="19050" dir="2700000" algn="tl" rotWithShape="0">
                    <a:schemeClr val="dk1">
                      <a:alpha val="40000"/>
                    </a:schemeClr>
                  </a:outerShdw>
                </a:effectLst>
              </a:rPr>
              <a:t>LS</a:t>
            </a:r>
            <a:endParaRPr lang="pt-BR" sz="3200" i="1" spc="300" dirty="0">
              <a:ln w="0"/>
              <a:effectLst>
                <a:outerShdw blurRad="38100" dist="19050" dir="2700000" algn="tl" rotWithShape="0">
                  <a:schemeClr val="dk1">
                    <a:alpha val="40000"/>
                  </a:schemeClr>
                </a:outerShdw>
              </a:effectLst>
            </a:endParaRPr>
          </a:p>
        </p:txBody>
      </p:sp>
      <p:sp>
        <p:nvSpPr>
          <p:cNvPr id="53" name="Retângulo 52"/>
          <p:cNvSpPr/>
          <p:nvPr/>
        </p:nvSpPr>
        <p:spPr>
          <a:xfrm>
            <a:off x="813247" y="4818057"/>
            <a:ext cx="795924" cy="461665"/>
          </a:xfrm>
          <a:prstGeom prst="rect">
            <a:avLst/>
          </a:prstGeom>
          <a:noFill/>
        </p:spPr>
        <p:txBody>
          <a:bodyPr wrap="none" lIns="91440" tIns="45720" rIns="91440" bIns="45720">
            <a:spAutoFit/>
          </a:bodyPr>
          <a:lstStyle/>
          <a:p>
            <a:pPr algn="ctr"/>
            <a:r>
              <a:rPr lang="pt-BR" sz="2400" spc="300" dirty="0" smtClean="0">
                <a:ln w="0"/>
                <a:effectLst>
                  <a:outerShdw blurRad="38100" dist="19050" dir="2700000" algn="tl" rotWithShape="0">
                    <a:schemeClr val="dk1">
                      <a:alpha val="40000"/>
                    </a:schemeClr>
                  </a:outerShdw>
                </a:effectLst>
              </a:rPr>
              <a:t>FGC</a:t>
            </a:r>
            <a:endParaRPr lang="pt-BR" sz="3200" i="1" spc="3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9665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8</a:t>
            </a:fld>
            <a:endParaRPr lang="pt-BR" b="1" dirty="0">
              <a:solidFill>
                <a:schemeClr val="tx1"/>
              </a:solidFill>
            </a:endParaRPr>
          </a:p>
        </p:txBody>
      </p:sp>
      <p:graphicFrame>
        <p:nvGraphicFramePr>
          <p:cNvPr id="2" name="Diagrama 1"/>
          <p:cNvGraphicFramePr/>
          <p:nvPr>
            <p:extLst>
              <p:ext uri="{D42A27DB-BD31-4B8C-83A1-F6EECF244321}">
                <p14:modId xmlns:p14="http://schemas.microsoft.com/office/powerpoint/2010/main" val="1581367143"/>
              </p:ext>
            </p:extLst>
          </p:nvPr>
        </p:nvGraphicFramePr>
        <p:xfrm>
          <a:off x="549796" y="1196752"/>
          <a:ext cx="11377264"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Execução e Implementação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40700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ângulo de cantos arredondados 34"/>
          <p:cNvSpPr/>
          <p:nvPr/>
        </p:nvSpPr>
        <p:spPr>
          <a:xfrm>
            <a:off x="405781" y="1124744"/>
            <a:ext cx="11449272" cy="482453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9</a:t>
            </a:fld>
            <a:endParaRPr lang="pt-BR" b="1" dirty="0">
              <a:solidFill>
                <a:schemeClr val="tx1"/>
              </a:solidFill>
            </a:endParaRPr>
          </a:p>
        </p:txBody>
      </p:sp>
      <p:pic>
        <p:nvPicPr>
          <p:cNvPr id="4" name="Imagem 3"/>
          <p:cNvPicPr>
            <a:picLocks noChangeAspect="1"/>
          </p:cNvPicPr>
          <p:nvPr/>
        </p:nvPicPr>
        <p:blipFill>
          <a:blip r:embed="rId3"/>
          <a:stretch>
            <a:fillRect/>
          </a:stretch>
        </p:blipFill>
        <p:spPr>
          <a:xfrm>
            <a:off x="1197868" y="1268759"/>
            <a:ext cx="2961799" cy="4413573"/>
          </a:xfrm>
          <a:prstGeom prst="rect">
            <a:avLst/>
          </a:prstGeom>
        </p:spPr>
      </p:pic>
      <p:pic>
        <p:nvPicPr>
          <p:cNvPr id="5" name="Imagem 4"/>
          <p:cNvPicPr>
            <a:picLocks noChangeAspect="1"/>
          </p:cNvPicPr>
          <p:nvPr/>
        </p:nvPicPr>
        <p:blipFill>
          <a:blip r:embed="rId4"/>
          <a:stretch>
            <a:fillRect/>
          </a:stretch>
        </p:blipFill>
        <p:spPr>
          <a:xfrm>
            <a:off x="4366220" y="1268760"/>
            <a:ext cx="3096344" cy="4413572"/>
          </a:xfrm>
          <a:prstGeom prst="rect">
            <a:avLst/>
          </a:prstGeom>
        </p:spPr>
      </p:pic>
      <p:pic>
        <p:nvPicPr>
          <p:cNvPr id="6" name="Imagem 5"/>
          <p:cNvPicPr>
            <a:picLocks noChangeAspect="1"/>
          </p:cNvPicPr>
          <p:nvPr/>
        </p:nvPicPr>
        <p:blipFill>
          <a:blip r:embed="rId5"/>
          <a:stretch>
            <a:fillRect/>
          </a:stretch>
        </p:blipFill>
        <p:spPr>
          <a:xfrm>
            <a:off x="7669117" y="1268758"/>
            <a:ext cx="3094009" cy="4413573"/>
          </a:xfrm>
          <a:prstGeom prst="rect">
            <a:avLst/>
          </a:prstGeom>
        </p:spPr>
      </p:pic>
      <p:sp>
        <p:nvSpPr>
          <p:cNvPr id="8" name="CaixaDeTexto 7"/>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Documento de Requisitos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22096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6395</TotalTime>
  <Words>1534</Words>
  <Application>Microsoft Office PowerPoint</Application>
  <PresentationFormat>Personalizar</PresentationFormat>
  <Paragraphs>190</Paragraphs>
  <Slides>20</Slides>
  <Notes>20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20</vt:i4>
      </vt:variant>
    </vt:vector>
  </HeadingPairs>
  <TitlesOfParts>
    <vt:vector size="28" baseType="lpstr">
      <vt:lpstr>Arial</vt:lpstr>
      <vt:lpstr>Arial Rounded MT Bold</vt:lpstr>
      <vt:lpstr>Calibri</vt:lpstr>
      <vt:lpstr>Calibri Light</vt:lpstr>
      <vt:lpstr>Corbel</vt:lpstr>
      <vt:lpstr>Times New Roman</vt:lpstr>
      <vt:lpstr>Wingdings</vt:lpstr>
      <vt:lpstr>Tema do Office</vt:lpstr>
      <vt:lpstr>Business Intelligence Aplicado em Sistemas de Apoio à Tomada de Decisão de Produtores Rurais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Aplicação de Técnicas de Business Intelligence em Sistemas de Apoio à Tomada de Decisão de Produtores Rurais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Aplicação de Técnicas de Business Intelligence em Sistemas de Apoio à Decisão de Produtores Rurais</dc:title>
  <dc:creator>dell</dc:creator>
  <cp:lastModifiedBy>Luciano Brum</cp:lastModifiedBy>
  <cp:revision>164</cp:revision>
  <dcterms:created xsi:type="dcterms:W3CDTF">2017-05-08T15:17:20Z</dcterms:created>
  <dcterms:modified xsi:type="dcterms:W3CDTF">2019-10-07T16:57:42Z</dcterms:modified>
</cp:coreProperties>
</file>